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C7-44B4-ADBA-1C9258CCBF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C7-44B4-ADBA-1C9258CCBF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C7-44B4-ADBA-1C9258CCBFB5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7981936"/>
        <c:axId val="365519672"/>
      </c:lineChart>
      <c:catAx>
        <c:axId val="29798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519672"/>
        <c:crosses val="autoZero"/>
        <c:auto val="1"/>
        <c:lblAlgn val="ctr"/>
        <c:lblOffset val="100"/>
        <c:noMultiLvlLbl val="0"/>
      </c:catAx>
      <c:valAx>
        <c:axId val="365519672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98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Example Download</a:t>
            </a:r>
            <a:r>
              <a:rPr lang="en-US" sz="2000" dirty="0">
                <a:solidFill>
                  <a:schemeClr val="tx1"/>
                </a:solidFill>
              </a:rPr>
              <a:t> of </a:t>
            </a:r>
            <a:r>
              <a:rPr lang="en-US" sz="44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Powered by PY-PPTX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0788-B54A-4B24-8C0E-217C6519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80B735-86D1-4E3E-A859-6748001DB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603314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634467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{B2948DEF-F273-4760-97A4-7A13E576C2B3}tf11429527_win32</Template>
  <TotalTime>7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Example Download of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Download of Template</dc:title>
  <dc:creator>Karl Hetzke</dc:creator>
  <cp:lastModifiedBy>Karl Hetzke</cp:lastModifiedBy>
  <cp:revision>3</cp:revision>
  <dcterms:created xsi:type="dcterms:W3CDTF">2021-09-06T20:33:37Z</dcterms:created>
  <dcterms:modified xsi:type="dcterms:W3CDTF">2021-09-06T20:40:46Z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