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7-44B4-ADBA-1C9258CCBFB5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Example Download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44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Powered by PY-PPTX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60331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{B2948DEF-F273-4760-97A4-7A13E576C2B3}tf11429527_win32</Template>
  <TotalTime>7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Download of Template</dc:title>
  <dc:creator>Karl Hetzke</dc:creator>
  <cp:lastModifiedBy>Karl Hetzke</cp:lastModifiedBy>
  <cp:revision>3</cp:revision>
  <dcterms:created xsi:type="dcterms:W3CDTF">2021-09-06T20:33:37Z</dcterms:created>
  <dcterms:modified xsi:type="dcterms:W3CDTF">2021-09-06T20:40:46Z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