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April</c:v>
                </c:pt>
                <c:pt idx="1">
                  <c:v>August</c:v>
                </c:pt>
                <c:pt idx="2">
                  <c:v>December</c:v>
                </c:pt>
                <c:pt idx="3">
                  <c:v>February</c:v>
                </c:pt>
                <c:pt idx="4">
                  <c:v>January</c:v>
                </c:pt>
                <c:pt idx="5">
                  <c:v>July</c:v>
                </c:pt>
                <c:pt idx="6">
                  <c:v>June</c:v>
                </c:pt>
                <c:pt idx="7">
                  <c:v>March</c:v>
                </c:pt>
                <c:pt idx="8">
                  <c:v>May</c:v>
                </c:pt>
                <c:pt idx="9">
                  <c:v>November</c:v>
                </c:pt>
                <c:pt idx="10">
                  <c:v>October</c:v>
                </c:pt>
                <c:pt idx="11">
                  <c:v>September</c:v>
                </c:pt>
              </c:strCache>
            </c:strRef>
          </c:cat>
          <c:val>
            <c:numRef>
              <c:f>Sheet1!$B$2:$B$13</c:f>
              <c:numCache>
                <c:formatCode>0%;0%</c:formatCode>
                <c:ptCount val="12"/>
                <c:pt idx="0">
                  <c:v>0.18652313950000002</c:v>
                </c:pt>
                <c:pt idx="1">
                  <c:v>0.18358066680000001</c:v>
                </c:pt>
                <c:pt idx="2">
                  <c:v>0.1896340847</c:v>
                </c:pt>
                <c:pt idx="3">
                  <c:v>0.2313207239</c:v>
                </c:pt>
                <c:pt idx="4">
                  <c:v>0.202357173</c:v>
                </c:pt>
                <c:pt idx="5">
                  <c:v>0.2045463324</c:v>
                </c:pt>
                <c:pt idx="6">
                  <c:v>0.21547006070000002</c:v>
                </c:pt>
                <c:pt idx="7">
                  <c:v>0.216476351</c:v>
                </c:pt>
                <c:pt idx="8">
                  <c:v>0.215225473</c:v>
                </c:pt>
                <c:pt idx="9">
                  <c:v>0.1983030438</c:v>
                </c:pt>
                <c:pt idx="10">
                  <c:v>0.25956705210000003</c:v>
                </c:pt>
                <c:pt idx="11">
                  <c:v>0.2106126547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C7-44B4-ADBA-1C9258CCBF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April</c:v>
                </c:pt>
                <c:pt idx="1">
                  <c:v>August</c:v>
                </c:pt>
                <c:pt idx="2">
                  <c:v>December</c:v>
                </c:pt>
                <c:pt idx="3">
                  <c:v>February</c:v>
                </c:pt>
                <c:pt idx="4">
                  <c:v>January</c:v>
                </c:pt>
                <c:pt idx="5">
                  <c:v>July</c:v>
                </c:pt>
                <c:pt idx="6">
                  <c:v>June</c:v>
                </c:pt>
                <c:pt idx="7">
                  <c:v>March</c:v>
                </c:pt>
                <c:pt idx="8">
                  <c:v>May</c:v>
                </c:pt>
                <c:pt idx="9">
                  <c:v>November</c:v>
                </c:pt>
                <c:pt idx="10">
                  <c:v>October</c:v>
                </c:pt>
                <c:pt idx="11">
                  <c:v>September</c:v>
                </c:pt>
              </c:strCache>
            </c:strRef>
          </c:cat>
          <c:val>
            <c:numRef>
              <c:f>Sheet1!$C$2:$C$13</c:f>
              <c:numCache>
                <c:formatCode>0%;0%</c:formatCode>
                <c:ptCount val="12"/>
                <c:pt idx="0">
                  <c:v>0.8134768605</c:v>
                </c:pt>
                <c:pt idx="1">
                  <c:v>0.8164193630000001</c:v>
                </c:pt>
                <c:pt idx="2">
                  <c:v>0.8103659153</c:v>
                </c:pt>
                <c:pt idx="3">
                  <c:v>0.7686792612000001</c:v>
                </c:pt>
                <c:pt idx="4">
                  <c:v>0.797642827</c:v>
                </c:pt>
                <c:pt idx="5">
                  <c:v>0.7954536676</c:v>
                </c:pt>
                <c:pt idx="6">
                  <c:v>0.7845299244</c:v>
                </c:pt>
                <c:pt idx="7">
                  <c:v>0.7835236192</c:v>
                </c:pt>
                <c:pt idx="8">
                  <c:v>0.7847745419000001</c:v>
                </c:pt>
                <c:pt idx="9">
                  <c:v>0.8016969562</c:v>
                </c:pt>
                <c:pt idx="10">
                  <c:v>0.7404329777</c:v>
                </c:pt>
                <c:pt idx="11">
                  <c:v>0.7893873453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C7-44B4-ADBA-1C9258CCBFB5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7981936"/>
        <c:axId val="365519672"/>
      </c:lineChart>
      <c:catAx>
        <c:axId val="2979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19672"/>
        <c:crosses val="autoZero"/>
        <c:auto val="1"/>
        <c:lblAlgn val="ctr"/>
        <c:lblOffset val="100"/>
        <c:noMultiLvlLbl val="0"/>
      </c:catAx>
      <c:valAx>
        <c:axId val="36551967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98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Example Download</a:t>
            </a:r>
            <a:r>
              <a:rPr lang="en-US" sz="2000" dirty="0">
                <a:solidFill>
                  <a:schemeClr val="tx1"/>
                </a:solidFill>
              </a:rPr>
              <a:t> of </a:t>
            </a:r>
            <a:r>
              <a:rPr lang="en-US" sz="44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Powered by PY-PPTX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0788-B54A-4B24-8C0E-217C651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80B735-86D1-4E3E-A859-6748001DB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60331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3446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{B2948DEF-F273-4760-97A4-7A13E576C2B3}tf11429527_win32</Template>
  <TotalTime>7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Example Download of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Download of Template</dc:title>
  <dc:creator>Karl Hetzke</dc:creator>
  <cp:lastModifiedBy>Karl Hetzke</cp:lastModifiedBy>
  <cp:revision>3</cp:revision>
  <dcterms:created xsi:type="dcterms:W3CDTF">2021-09-06T20:33:37Z</dcterms:created>
  <dcterms:modified xsi:type="dcterms:W3CDTF">2021-09-06T20:40:46Z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