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8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19" autoAdjust="0"/>
  </p:normalViewPr>
  <p:slideViewPr>
    <p:cSldViewPr snapToGrid="0">
      <p:cViewPr varScale="1">
        <p:scale>
          <a:sx n="50" d="100"/>
          <a:sy n="50" d="100"/>
        </p:scale>
        <p:origin x="48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1C7-44B4-ADBA-1C9258CCBF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1C7-44B4-ADBA-1C9258CCBFB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1C7-44B4-ADBA-1C9258CCBFB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97981936"/>
        <c:axId val="365519672"/>
      </c:lineChart>
      <c:catAx>
        <c:axId val="297981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519672"/>
        <c:crosses val="autoZero"/>
        <c:auto val="1"/>
        <c:lblAlgn val="ctr"/>
        <c:lblOffset val="100"/>
        <c:noMultiLvlLbl val="0"/>
      </c:catAx>
      <c:valAx>
        <c:axId val="365519672"/>
        <c:scaling>
          <c:orientation val="minMax"/>
        </c:scaling>
        <c:delete val="0"/>
        <c:axPos val="l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7981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4" name="Rectangle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ctangle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Example Download of Template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Using Python-PPTX</a:t>
            </a: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50788-B54A-4B24-8C0E-217C65199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380B735-86D1-4E3E-A859-6748001DB0D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2108200"/>
          <a:ext cx="10058400" cy="3760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863446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59927E4-E194-47BE-91C2-B87D50CF51D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4A532A-EA0D-41F9-B458-AF9358EF2F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E92E9E5-79AF-4029-8FCA-9C327D54FD8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{33611F7C-3012-49A1-A66C-8E4540980B37}tf56410444_win32</Template>
  <TotalTime>1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Avenir Next LT Pro</vt:lpstr>
      <vt:lpstr>Avenir Next LT Pro Light</vt:lpstr>
      <vt:lpstr>Garamond</vt:lpstr>
      <vt:lpstr>SavonVTI</vt:lpstr>
      <vt:lpstr>Example Download of Template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Download of Template</dc:title>
  <dc:creator>Karl Hetzke</dc:creator>
  <cp:lastModifiedBy>Karl Hetzke</cp:lastModifiedBy>
  <cp:revision>2</cp:revision>
  <dcterms:created xsi:type="dcterms:W3CDTF">2021-09-21T03:18:33Z</dcterms:created>
  <dcterms:modified xsi:type="dcterms:W3CDTF">2021-09-21T03:19:51Z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