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 of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Using PY-PPTX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{96211AE0-DFDD-4D2C-9E4F-87C6B2D61E75}tf78438558_win32</Template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Karl Hetzke</dc:creator>
  <cp:lastModifiedBy>Karl Hetzke</cp:lastModifiedBy>
  <cp:revision>3</cp:revision>
  <dcterms:created xsi:type="dcterms:W3CDTF">2021-09-21T03:17:21Z</dcterms:created>
  <dcterms:modified xsi:type="dcterms:W3CDTF">2021-09-21T03:20:05Z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