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7-44B4-ADBA-1C9258CCBF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7-44B4-ADBA-1C9258CCBF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7-44B4-ADBA-1C9258CCBF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7981936"/>
        <c:axId val="365519672"/>
      </c:lineChart>
      <c:catAx>
        <c:axId val="2979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19672"/>
        <c:crosses val="autoZero"/>
        <c:auto val="1"/>
        <c:lblAlgn val="ctr"/>
        <c:lblOffset val="100"/>
        <c:noMultiLvlLbl val="0"/>
      </c:catAx>
      <c:valAx>
        <c:axId val="36551967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9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Example Download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44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USING PY-PPTX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788-B54A-4B24-8C0E-217C651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0B735-86D1-4E3E-A859-6748001DB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60331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3446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{B2948DEF-F273-4760-97A4-7A13E576C2B3}tf11429527_win32</Template>
  <TotalTime>12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Example Download of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Download of Template</dc:title>
  <dc:creator>Karl Hetzke</dc:creator>
  <cp:lastModifiedBy>Karl Hetzke</cp:lastModifiedBy>
  <cp:revision>5</cp:revision>
  <dcterms:created xsi:type="dcterms:W3CDTF">2021-09-06T20:33:37Z</dcterms:created>
  <dcterms:modified xsi:type="dcterms:W3CDTF">2021-09-21T03:19:25Z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