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7-44B4-ADBA-1C9258CCBF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7-44B4-ADBA-1C9258CCBF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7-44B4-ADBA-1C9258CCBF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7981936"/>
        <c:axId val="365519672"/>
      </c:lineChart>
      <c:catAx>
        <c:axId val="29798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519672"/>
        <c:crosses val="autoZero"/>
        <c:auto val="1"/>
        <c:lblAlgn val="ctr"/>
        <c:lblOffset val="100"/>
        <c:noMultiLvlLbl val="0"/>
      </c:catAx>
      <c:valAx>
        <c:axId val="365519672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98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sz="8000" dirty="0"/>
              <a:t>xample download of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Using PY-PPTX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0788-B54A-4B24-8C0E-217C651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80B735-86D1-4E3E-A859-6748001DB0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8634467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{7822CF59-33E6-4FBC-9F38-701B4544F765}tf56160789_win32</Template>
  <TotalTime>1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example download of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Karl Hetzke</dc:creator>
  <cp:lastModifiedBy>Karl Hetzke</cp:lastModifiedBy>
  <cp:revision>2</cp:revision>
  <dcterms:created xsi:type="dcterms:W3CDTF">2021-09-21T03:15:50Z</dcterms:created>
  <dcterms:modified xsi:type="dcterms:W3CDTF">2021-09-21T03:20:52Z</dcterms:modified>
</cp:coreProperties>
</file>