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61" r:id="rId4"/>
    <p:sldId id="262" r:id="rId5"/>
    <p:sldId id="264" r:id="rId6"/>
    <p:sldId id="263" r:id="rId7"/>
    <p:sldId id="265" r:id="rId8"/>
    <p:sldId id="259" r:id="rId9"/>
    <p:sldId id="257" r:id="rId10"/>
    <p:sldId id="25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77FF-4879-4AB8-8C37-1E58DA986675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F9370-AA87-4670-B1A3-F3897774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F9370-AA87-4670-B1A3-F3897774F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F9370-AA87-4670-B1A3-F3897774FF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FAEF-FE15-4BFC-9CE1-3F735AB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AA34D-5000-4C08-846D-1B676AD9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45B6-0884-4E40-8C36-7203C159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BA8F-8743-45C8-9A23-8930A425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D65C-56BA-4D30-89B4-36AA5F95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85CF-20BC-426D-9CCC-E93C3518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8BE81-7E28-48A1-9416-FFE3E0A4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44A3-3C6B-4A8D-AF66-258ABF1D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0BBA-B8FE-45C6-AE4F-142157FF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E5DA-4C24-4BFA-AE32-AC65C466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9832F-AED8-4885-B340-14042D6E4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5055-6167-469A-94E9-9C1EED53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2C26-2D0C-4297-B1B5-E5BE02D6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2E39-0D3D-4A45-B0B9-737DAB0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35BF-3A6A-4B0A-BAF9-E77F4C56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C088-3296-4CED-8800-D77AA5CA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892F-792D-4B6B-BFDE-05FBD83C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738E-1174-4914-925C-7617F22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1EDD-7A5A-40D3-B152-C8084D83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BD66-6760-483B-931B-BB9581B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5B1C-6D58-4723-8777-01FEB702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AED7-85BF-41AD-93B4-81756CC7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3611-DC01-4577-B207-8C750B4D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994A-7824-4FDD-A4E7-8DEFCC03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8AE5-7015-4510-9E45-B02BB5C4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4C41-FB72-4352-BF26-59CA48A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4101-DF46-4A84-941A-14F13F37C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6EA62-5AF2-4F93-885A-5AB165A7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D6B21-E6EC-4E79-8A43-7D61DDE0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D817-F48A-4237-A971-1E2661C9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3CB0-739E-4FDB-AB50-886608F3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CF7A-F6AD-4759-8B39-69BB73A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9358-9706-46E0-AD48-4527FADE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6F8E-1E0A-4CC8-B8D7-D90476C6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70B30-9075-4849-BE3C-EDC6DDC8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A45D8-59AA-4AD1-A437-DD82296DB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AAE0-6BDA-4916-92DB-61CFA1C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CAF81-6917-4710-9D9F-F34C8D69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26E-130F-4334-BC77-B6F4793F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C52-35AF-4D54-A14A-2A1D1A7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EDFD5-4797-4516-ABB9-4FCDFD3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D2601-9B78-4280-8BDC-1F7F29F9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93B4-D605-4EA1-935C-A86E4FF9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DE014-B30E-4BA0-A1BC-BAD99D2B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E6C64-88B7-4D25-A22B-CD868C55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792A-4F83-4AAC-A842-545A0D72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1EF6-8F1A-4936-BD7A-B2DEA4C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3A05-FFA4-4267-8F7C-D7E12623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70E8-92CE-4CB8-BEC3-5785E4B7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4B53-C6EB-42F8-862D-18BA9D91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FEB4F-8913-4A82-B800-398E3951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FC0A-E294-4D79-AF91-575518A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3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8AA9-DFBB-46C3-86AD-B1573C8C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0E81A-1EBF-4B1E-AA05-C17A91991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4BAA0-FB24-4A77-833B-274F97AF5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946D-F836-469C-A766-2F497DD6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5521-AB32-4175-A3E2-D6345E70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7CE6-7348-44F2-A28C-3B0C187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0B78C-62C4-42BE-B6F2-F931D827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F180C-7700-472E-98E9-DB2DE245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539-DBCF-4B63-8B12-73B299C4F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C023-CA26-4FC9-8E21-DC4DA96F5E5A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3B27-0716-4919-9580-B8CF59A26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2772-66B8-49CF-8876-133B08AF0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51A3-D395-48C6-B64F-3C0D15AC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F7902-63E8-47BD-87B8-C20F1063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5" y="641290"/>
            <a:ext cx="3287451" cy="2787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0532C-967D-4990-98C0-6C615318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5" y="641290"/>
            <a:ext cx="3287451" cy="2787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98A3D-0BBF-4F3A-BC99-F8F1B5A5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83" y="641290"/>
            <a:ext cx="3287451" cy="2787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A237E-8370-4F9B-84F1-223028BF69FC}"/>
              </a:ext>
            </a:extLst>
          </p:cNvPr>
          <p:cNvCxnSpPr/>
          <p:nvPr/>
        </p:nvCxnSpPr>
        <p:spPr>
          <a:xfrm>
            <a:off x="1039091" y="2341418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45775-6025-4CD4-940C-6EE514383E4C}"/>
              </a:ext>
            </a:extLst>
          </p:cNvPr>
          <p:cNvCxnSpPr/>
          <p:nvPr/>
        </p:nvCxnSpPr>
        <p:spPr>
          <a:xfrm>
            <a:off x="1360131" y="2653145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AAC26-9F43-40F7-9A04-479BDC713C25}"/>
              </a:ext>
            </a:extLst>
          </p:cNvPr>
          <p:cNvCxnSpPr/>
          <p:nvPr/>
        </p:nvCxnSpPr>
        <p:spPr>
          <a:xfrm>
            <a:off x="8908473" y="2313708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FCD4B-5E79-4323-87F2-B9FB3FF2C75A}"/>
              </a:ext>
            </a:extLst>
          </p:cNvPr>
          <p:cNvCxnSpPr/>
          <p:nvPr/>
        </p:nvCxnSpPr>
        <p:spPr>
          <a:xfrm>
            <a:off x="4925291" y="2327563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49E6B-D194-4A2C-A2FF-C213F5344BF1}"/>
              </a:ext>
            </a:extLst>
          </p:cNvPr>
          <p:cNvCxnSpPr/>
          <p:nvPr/>
        </p:nvCxnSpPr>
        <p:spPr>
          <a:xfrm>
            <a:off x="5240021" y="2653145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D45D1-3FA8-4D21-B0F5-2E06B9D66913}"/>
              </a:ext>
            </a:extLst>
          </p:cNvPr>
          <p:cNvCxnSpPr/>
          <p:nvPr/>
        </p:nvCxnSpPr>
        <p:spPr>
          <a:xfrm>
            <a:off x="9203499" y="2646217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89B94C-6B86-470B-832E-86D44D201397}"/>
              </a:ext>
            </a:extLst>
          </p:cNvPr>
          <p:cNvSpPr txBox="1"/>
          <p:nvPr/>
        </p:nvSpPr>
        <p:spPr>
          <a:xfrm>
            <a:off x="1332395" y="205056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A2967-583A-4910-A609-AD029D77020B}"/>
              </a:ext>
            </a:extLst>
          </p:cNvPr>
          <p:cNvSpPr txBox="1"/>
          <p:nvPr/>
        </p:nvSpPr>
        <p:spPr>
          <a:xfrm>
            <a:off x="1653435" y="236921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D1494-5EB1-4C23-B645-BCA9D4F2A13E}"/>
              </a:ext>
            </a:extLst>
          </p:cNvPr>
          <p:cNvSpPr txBox="1"/>
          <p:nvPr/>
        </p:nvSpPr>
        <p:spPr>
          <a:xfrm>
            <a:off x="1302128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65C1E-6E95-4812-A42D-953796E6E7E9}"/>
              </a:ext>
            </a:extLst>
          </p:cNvPr>
          <p:cNvSpPr txBox="1"/>
          <p:nvPr/>
        </p:nvSpPr>
        <p:spPr>
          <a:xfrm>
            <a:off x="9174497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89923-1AA9-4C07-92FE-7AF4F2779CF8}"/>
              </a:ext>
            </a:extLst>
          </p:cNvPr>
          <p:cNvSpPr txBox="1"/>
          <p:nvPr/>
        </p:nvSpPr>
        <p:spPr>
          <a:xfrm>
            <a:off x="5211019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9C9E9A-DFEB-48A9-A09B-76D37C0D8065}"/>
              </a:ext>
            </a:extLst>
          </p:cNvPr>
          <p:cNvSpPr txBox="1"/>
          <p:nvPr/>
        </p:nvSpPr>
        <p:spPr>
          <a:xfrm>
            <a:off x="10068791" y="6353857"/>
            <a:ext cx="174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Dudley et al. (2005)</a:t>
            </a:r>
          </a:p>
        </p:txBody>
      </p:sp>
    </p:spTree>
    <p:extLst>
      <p:ext uri="{BB962C8B-B14F-4D97-AF65-F5344CB8AC3E}">
        <p14:creationId xmlns:p14="http://schemas.microsoft.com/office/powerpoint/2010/main" val="410175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42DE658-80EE-4BD4-BA66-6CF687F8C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73" y="344076"/>
            <a:ext cx="10034053" cy="61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728C-33D3-4A28-A850-FB0E13C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5ABC-AC91-46C6-A63C-DFC0FABD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Calculating Tau for different (…better) datasets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Barkai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Writing functions for other statistical metrics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Gini coefficient, EE score, etc.</a:t>
            </a:r>
          </a:p>
        </p:txBody>
      </p:sp>
    </p:spTree>
    <p:extLst>
      <p:ext uri="{BB962C8B-B14F-4D97-AF65-F5344CB8AC3E}">
        <p14:creationId xmlns:p14="http://schemas.microsoft.com/office/powerpoint/2010/main" val="428958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F7902-63E8-47BD-87B8-C20F1063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5" y="641290"/>
            <a:ext cx="3287451" cy="2787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0532C-967D-4990-98C0-6C615318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5" y="641290"/>
            <a:ext cx="3287451" cy="2787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98A3D-0BBF-4F3A-BC99-F8F1B5A5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83" y="641290"/>
            <a:ext cx="3287451" cy="2787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A237E-8370-4F9B-84F1-223028BF69FC}"/>
              </a:ext>
            </a:extLst>
          </p:cNvPr>
          <p:cNvCxnSpPr/>
          <p:nvPr/>
        </p:nvCxnSpPr>
        <p:spPr>
          <a:xfrm>
            <a:off x="1039091" y="2341418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45775-6025-4CD4-940C-6EE514383E4C}"/>
              </a:ext>
            </a:extLst>
          </p:cNvPr>
          <p:cNvCxnSpPr/>
          <p:nvPr/>
        </p:nvCxnSpPr>
        <p:spPr>
          <a:xfrm>
            <a:off x="1360131" y="2653145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AAC26-9F43-40F7-9A04-479BDC713C25}"/>
              </a:ext>
            </a:extLst>
          </p:cNvPr>
          <p:cNvCxnSpPr/>
          <p:nvPr/>
        </p:nvCxnSpPr>
        <p:spPr>
          <a:xfrm>
            <a:off x="8908473" y="2313708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FCD4B-5E79-4323-87F2-B9FB3FF2C75A}"/>
              </a:ext>
            </a:extLst>
          </p:cNvPr>
          <p:cNvCxnSpPr/>
          <p:nvPr/>
        </p:nvCxnSpPr>
        <p:spPr>
          <a:xfrm>
            <a:off x="4925291" y="2327563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49E6B-D194-4A2C-A2FF-C213F5344BF1}"/>
              </a:ext>
            </a:extLst>
          </p:cNvPr>
          <p:cNvCxnSpPr/>
          <p:nvPr/>
        </p:nvCxnSpPr>
        <p:spPr>
          <a:xfrm>
            <a:off x="5240021" y="2653145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D45D1-3FA8-4D21-B0F5-2E06B9D66913}"/>
              </a:ext>
            </a:extLst>
          </p:cNvPr>
          <p:cNvCxnSpPr/>
          <p:nvPr/>
        </p:nvCxnSpPr>
        <p:spPr>
          <a:xfrm>
            <a:off x="9203499" y="2646217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89B94C-6B86-470B-832E-86D44D201397}"/>
              </a:ext>
            </a:extLst>
          </p:cNvPr>
          <p:cNvSpPr txBox="1"/>
          <p:nvPr/>
        </p:nvSpPr>
        <p:spPr>
          <a:xfrm>
            <a:off x="1332395" y="205056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A2967-583A-4910-A609-AD029D77020B}"/>
              </a:ext>
            </a:extLst>
          </p:cNvPr>
          <p:cNvSpPr txBox="1"/>
          <p:nvPr/>
        </p:nvSpPr>
        <p:spPr>
          <a:xfrm>
            <a:off x="1653435" y="236921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D1494-5EB1-4C23-B645-BCA9D4F2A13E}"/>
              </a:ext>
            </a:extLst>
          </p:cNvPr>
          <p:cNvSpPr txBox="1"/>
          <p:nvPr/>
        </p:nvSpPr>
        <p:spPr>
          <a:xfrm>
            <a:off x="1302128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65C1E-6E95-4812-A42D-953796E6E7E9}"/>
              </a:ext>
            </a:extLst>
          </p:cNvPr>
          <p:cNvSpPr txBox="1"/>
          <p:nvPr/>
        </p:nvSpPr>
        <p:spPr>
          <a:xfrm>
            <a:off x="9174497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89923-1AA9-4C07-92FE-7AF4F2779CF8}"/>
              </a:ext>
            </a:extLst>
          </p:cNvPr>
          <p:cNvSpPr txBox="1"/>
          <p:nvPr/>
        </p:nvSpPr>
        <p:spPr>
          <a:xfrm>
            <a:off x="5211019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6287C-87FF-464C-9849-64A12A3D60F4}"/>
              </a:ext>
            </a:extLst>
          </p:cNvPr>
          <p:cNvSpPr txBox="1"/>
          <p:nvPr/>
        </p:nvSpPr>
        <p:spPr>
          <a:xfrm>
            <a:off x="409514" y="3906983"/>
            <a:ext cx="322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Normal growth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Normal growth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000B2-FA02-459C-A2CA-9B57DE9F5ECD}"/>
              </a:ext>
            </a:extLst>
          </p:cNvPr>
          <p:cNvSpPr txBox="1"/>
          <p:nvPr/>
        </p:nvSpPr>
        <p:spPr>
          <a:xfrm>
            <a:off x="4089832" y="3890725"/>
            <a:ext cx="368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growth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Intermediate growth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E5FEC-57EF-4B67-AB54-55D1CAD6F8B5}"/>
              </a:ext>
            </a:extLst>
          </p:cNvPr>
          <p:cNvSpPr txBox="1"/>
          <p:nvPr/>
        </p:nvSpPr>
        <p:spPr>
          <a:xfrm>
            <a:off x="8229917" y="3882219"/>
            <a:ext cx="368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growth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growth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010A7-9AAD-473A-B22D-D1688F100A21}"/>
              </a:ext>
            </a:extLst>
          </p:cNvPr>
          <p:cNvSpPr txBox="1"/>
          <p:nvPr/>
        </p:nvSpPr>
        <p:spPr>
          <a:xfrm>
            <a:off x="10068791" y="6353857"/>
            <a:ext cx="174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Dudley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6334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F7902-63E8-47BD-87B8-C20F1063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5" y="641290"/>
            <a:ext cx="3287451" cy="2787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0532C-967D-4990-98C0-6C615318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05" y="641290"/>
            <a:ext cx="3287451" cy="2787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98A3D-0BBF-4F3A-BC99-F8F1B5A5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83" y="641290"/>
            <a:ext cx="3287451" cy="2787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A237E-8370-4F9B-84F1-223028BF69FC}"/>
              </a:ext>
            </a:extLst>
          </p:cNvPr>
          <p:cNvCxnSpPr/>
          <p:nvPr/>
        </p:nvCxnSpPr>
        <p:spPr>
          <a:xfrm>
            <a:off x="1039091" y="2341418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45775-6025-4CD4-940C-6EE514383E4C}"/>
              </a:ext>
            </a:extLst>
          </p:cNvPr>
          <p:cNvCxnSpPr/>
          <p:nvPr/>
        </p:nvCxnSpPr>
        <p:spPr>
          <a:xfrm>
            <a:off x="1360131" y="2653145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BAAC26-9F43-40F7-9A04-479BDC713C25}"/>
              </a:ext>
            </a:extLst>
          </p:cNvPr>
          <p:cNvCxnSpPr/>
          <p:nvPr/>
        </p:nvCxnSpPr>
        <p:spPr>
          <a:xfrm>
            <a:off x="8908473" y="2313708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FCD4B-5E79-4323-87F2-B9FB3FF2C75A}"/>
              </a:ext>
            </a:extLst>
          </p:cNvPr>
          <p:cNvCxnSpPr/>
          <p:nvPr/>
        </p:nvCxnSpPr>
        <p:spPr>
          <a:xfrm>
            <a:off x="4925291" y="2327563"/>
            <a:ext cx="12746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49E6B-D194-4A2C-A2FF-C213F5344BF1}"/>
              </a:ext>
            </a:extLst>
          </p:cNvPr>
          <p:cNvCxnSpPr/>
          <p:nvPr/>
        </p:nvCxnSpPr>
        <p:spPr>
          <a:xfrm>
            <a:off x="5240021" y="2653145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D45D1-3FA8-4D21-B0F5-2E06B9D66913}"/>
              </a:ext>
            </a:extLst>
          </p:cNvPr>
          <p:cNvCxnSpPr/>
          <p:nvPr/>
        </p:nvCxnSpPr>
        <p:spPr>
          <a:xfrm>
            <a:off x="9203499" y="2646217"/>
            <a:ext cx="12746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89B94C-6B86-470B-832E-86D44D201397}"/>
              </a:ext>
            </a:extLst>
          </p:cNvPr>
          <p:cNvSpPr txBox="1"/>
          <p:nvPr/>
        </p:nvSpPr>
        <p:spPr>
          <a:xfrm>
            <a:off x="1332395" y="205056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A2967-583A-4910-A609-AD029D77020B}"/>
              </a:ext>
            </a:extLst>
          </p:cNvPr>
          <p:cNvSpPr txBox="1"/>
          <p:nvPr/>
        </p:nvSpPr>
        <p:spPr>
          <a:xfrm>
            <a:off x="1653435" y="236921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D1494-5EB1-4C23-B645-BCA9D4F2A13E}"/>
              </a:ext>
            </a:extLst>
          </p:cNvPr>
          <p:cNvSpPr txBox="1"/>
          <p:nvPr/>
        </p:nvSpPr>
        <p:spPr>
          <a:xfrm>
            <a:off x="1302128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65C1E-6E95-4812-A42D-953796E6E7E9}"/>
              </a:ext>
            </a:extLst>
          </p:cNvPr>
          <p:cNvSpPr txBox="1"/>
          <p:nvPr/>
        </p:nvSpPr>
        <p:spPr>
          <a:xfrm>
            <a:off x="9174497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89923-1AA9-4C07-92FE-7AF4F2779CF8}"/>
              </a:ext>
            </a:extLst>
          </p:cNvPr>
          <p:cNvSpPr txBox="1"/>
          <p:nvPr/>
        </p:nvSpPr>
        <p:spPr>
          <a:xfrm>
            <a:off x="5211019" y="3582948"/>
            <a:ext cx="133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2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66693A1C-393A-4907-AE49-00BA3F61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32927"/>
              </p:ext>
            </p:extLst>
          </p:nvPr>
        </p:nvGraphicFramePr>
        <p:xfrm>
          <a:off x="2032000" y="4994564"/>
          <a:ext cx="8128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39762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0788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24542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79286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2415174"/>
                    </a:ext>
                  </a:extLst>
                </a:gridCol>
              </a:tblGrid>
              <a:tr h="3077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4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6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2328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AB6287C-87FF-464C-9849-64A12A3D60F4}"/>
              </a:ext>
            </a:extLst>
          </p:cNvPr>
          <p:cNvSpPr txBox="1"/>
          <p:nvPr/>
        </p:nvSpPr>
        <p:spPr>
          <a:xfrm>
            <a:off x="409514" y="3906983"/>
            <a:ext cx="322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Normal growth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Normal growth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000B2-FA02-459C-A2CA-9B57DE9F5ECD}"/>
              </a:ext>
            </a:extLst>
          </p:cNvPr>
          <p:cNvSpPr txBox="1"/>
          <p:nvPr/>
        </p:nvSpPr>
        <p:spPr>
          <a:xfrm>
            <a:off x="4089832" y="3890725"/>
            <a:ext cx="368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growth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Intermediate growth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AE5FEC-57EF-4B67-AB54-55D1CAD6F8B5}"/>
              </a:ext>
            </a:extLst>
          </p:cNvPr>
          <p:cNvSpPr txBox="1"/>
          <p:nvPr/>
        </p:nvSpPr>
        <p:spPr>
          <a:xfrm>
            <a:off x="8229917" y="3882219"/>
            <a:ext cx="368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1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growth</a:t>
            </a:r>
          </a:p>
          <a:p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2 deletion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No growth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B0637-1289-4E37-B8E3-59D306EA3C14}"/>
              </a:ext>
            </a:extLst>
          </p:cNvPr>
          <p:cNvSpPr txBox="1"/>
          <p:nvPr/>
        </p:nvSpPr>
        <p:spPr>
          <a:xfrm>
            <a:off x="10068791" y="6353857"/>
            <a:ext cx="174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Dudley et al. (2005)</a:t>
            </a:r>
          </a:p>
        </p:txBody>
      </p:sp>
    </p:spTree>
    <p:extLst>
      <p:ext uri="{BB962C8B-B14F-4D97-AF65-F5344CB8AC3E}">
        <p14:creationId xmlns:p14="http://schemas.microsoft.com/office/powerpoint/2010/main" val="275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B054-51FB-4624-83BF-12ADD4E9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74" y="640341"/>
            <a:ext cx="3547252" cy="21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B054-51FB-4624-83BF-12ADD4E9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74" y="640341"/>
            <a:ext cx="3547252" cy="2165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/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environments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normalized growth profile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blipFill>
                <a:blip r:embed="rId3"/>
                <a:stretch>
                  <a:fillRect t="-5660" r="-113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4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B054-51FB-4624-83BF-12ADD4E9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74" y="640341"/>
            <a:ext cx="3547252" cy="2165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/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environments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normalized growth profile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blipFill>
                <a:blip r:embed="rId3"/>
                <a:stretch>
                  <a:fillRect t="-5660" r="-113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2F9C1-44B0-4465-B6E8-86A0206E0360}"/>
                  </a:ext>
                </a:extLst>
              </p:cNvPr>
              <p:cNvSpPr txBox="1"/>
              <p:nvPr/>
            </p:nvSpPr>
            <p:spPr>
              <a:xfrm>
                <a:off x="2829760" y="3673869"/>
                <a:ext cx="1717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(2, 2, 2, 2, 2…)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2F9C1-44B0-4465-B6E8-86A0206E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60" y="3673869"/>
                <a:ext cx="1717963" cy="646331"/>
              </a:xfrm>
              <a:prstGeom prst="rect">
                <a:avLst/>
              </a:prstGeom>
              <a:blipFill>
                <a:blip r:embed="rId4"/>
                <a:stretch>
                  <a:fillRect l="-2837" t="-5660" r="-28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5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B054-51FB-4624-83BF-12ADD4E9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74" y="640341"/>
            <a:ext cx="3547252" cy="2165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/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environments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normalized growth profile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blipFill>
                <a:blip r:embed="rId3"/>
                <a:stretch>
                  <a:fillRect t="-5660" r="-113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2F9C1-44B0-4465-B6E8-86A0206E0360}"/>
                  </a:ext>
                </a:extLst>
              </p:cNvPr>
              <p:cNvSpPr txBox="1"/>
              <p:nvPr/>
            </p:nvSpPr>
            <p:spPr>
              <a:xfrm>
                <a:off x="2829760" y="3673869"/>
                <a:ext cx="1717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(2, 2, 2, 2, 2…)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2F9C1-44B0-4465-B6E8-86A0206E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60" y="3673869"/>
                <a:ext cx="1717963" cy="646331"/>
              </a:xfrm>
              <a:prstGeom prst="rect">
                <a:avLst/>
              </a:prstGeom>
              <a:blipFill>
                <a:blip r:embed="rId4"/>
                <a:stretch>
                  <a:fillRect l="-2837" t="-5660" r="-28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2420-5571-4956-A272-938A3BA2B60D}"/>
                  </a:ext>
                </a:extLst>
              </p:cNvPr>
              <p:cNvSpPr txBox="1"/>
              <p:nvPr/>
            </p:nvSpPr>
            <p:spPr>
              <a:xfrm>
                <a:off x="7644276" y="3673868"/>
                <a:ext cx="1717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(0, 0, 0, 2, 0…)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2420-5571-4956-A272-938A3BA2B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276" y="3673868"/>
                <a:ext cx="1717963" cy="646331"/>
              </a:xfrm>
              <a:prstGeom prst="rect">
                <a:avLst/>
              </a:prstGeom>
              <a:blipFill>
                <a:blip r:embed="rId5"/>
                <a:stretch>
                  <a:fillRect l="-2837" t="-5660" r="-28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23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BB054-51FB-4624-83BF-12ADD4E9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74" y="640341"/>
            <a:ext cx="3547252" cy="2165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/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environments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normalized growth profile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DD071-84E8-4A4C-BEFA-05F5DF4A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723" y="2784765"/>
                <a:ext cx="3209789" cy="646331"/>
              </a:xfrm>
              <a:prstGeom prst="rect">
                <a:avLst/>
              </a:prstGeom>
              <a:blipFill>
                <a:blip r:embed="rId3"/>
                <a:stretch>
                  <a:fillRect t="-5660" r="-1139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24">
                <a:extLst>
                  <a:ext uri="{FF2B5EF4-FFF2-40B4-BE49-F238E27FC236}">
                    <a16:creationId xmlns:a16="http://schemas.microsoft.com/office/drawing/2014/main" id="{45CB7D2D-68B2-44F7-B547-D0ABE39FD1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159488"/>
                  </p:ext>
                </p:extLst>
              </p:nvPr>
            </p:nvGraphicFramePr>
            <p:xfrm>
              <a:off x="1465694" y="4769859"/>
              <a:ext cx="9260610" cy="1447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3435">
                      <a:extLst>
                        <a:ext uri="{9D8B030D-6E8A-4147-A177-3AD203B41FA5}">
                          <a16:colId xmlns:a16="http://schemas.microsoft.com/office/drawing/2014/main" val="1739762147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1520788050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2222454285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4117928621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2242415174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548342013"/>
                        </a:ext>
                      </a:extLst>
                    </a:gridCol>
                  </a:tblGrid>
                  <a:tr h="30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 Name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1465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0.07291667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0465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0.02083333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7144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9723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24">
                <a:extLst>
                  <a:ext uri="{FF2B5EF4-FFF2-40B4-BE49-F238E27FC236}">
                    <a16:creationId xmlns:a16="http://schemas.microsoft.com/office/drawing/2014/main" id="{45CB7D2D-68B2-44F7-B547-D0ABE39FD1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159488"/>
                  </p:ext>
                </p:extLst>
              </p:nvPr>
            </p:nvGraphicFramePr>
            <p:xfrm>
              <a:off x="1465694" y="4769859"/>
              <a:ext cx="9260610" cy="1447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3435">
                      <a:extLst>
                        <a:ext uri="{9D8B030D-6E8A-4147-A177-3AD203B41FA5}">
                          <a16:colId xmlns:a16="http://schemas.microsoft.com/office/drawing/2014/main" val="1739762147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1520788050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2222454285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4117928621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2242415174"/>
                        </a:ext>
                      </a:extLst>
                    </a:gridCol>
                    <a:gridCol w="1543435">
                      <a:extLst>
                        <a:ext uri="{9D8B030D-6E8A-4147-A177-3AD203B41FA5}">
                          <a16:colId xmlns:a16="http://schemas.microsoft.com/office/drawing/2014/main" val="5483420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 Name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Environment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186" t="-5455" r="-791" b="-3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465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0.07291667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0465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accent2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Gene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0.02083333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7144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9723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2F9C1-44B0-4465-B6E8-86A0206E0360}"/>
                  </a:ext>
                </a:extLst>
              </p:cNvPr>
              <p:cNvSpPr txBox="1"/>
              <p:nvPr/>
            </p:nvSpPr>
            <p:spPr>
              <a:xfrm>
                <a:off x="2829760" y="3673869"/>
                <a:ext cx="1717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(2, 2, 2, 2, 2…)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2F9C1-44B0-4465-B6E8-86A0206E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60" y="3673869"/>
                <a:ext cx="1717963" cy="646331"/>
              </a:xfrm>
              <a:prstGeom prst="rect">
                <a:avLst/>
              </a:prstGeom>
              <a:blipFill>
                <a:blip r:embed="rId5"/>
                <a:stretch>
                  <a:fillRect l="-2837" t="-5660" r="-28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2420-5571-4956-A272-938A3BA2B60D}"/>
                  </a:ext>
                </a:extLst>
              </p:cNvPr>
              <p:cNvSpPr txBox="1"/>
              <p:nvPr/>
            </p:nvSpPr>
            <p:spPr>
              <a:xfrm>
                <a:off x="7644276" y="3673868"/>
                <a:ext cx="1717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(0, 0, 0, 2, 0…)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F2420-5571-4956-A272-938A3BA2B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276" y="3673868"/>
                <a:ext cx="1717963" cy="646331"/>
              </a:xfrm>
              <a:prstGeom prst="rect">
                <a:avLst/>
              </a:prstGeom>
              <a:blipFill>
                <a:blip r:embed="rId6"/>
                <a:stretch>
                  <a:fillRect l="-2837" t="-5660" r="-28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6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171DA87-715B-46BB-9BC5-295CA449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33" y="333106"/>
            <a:ext cx="10069733" cy="619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318</Words>
  <Application>Microsoft Office PowerPoint</Application>
  <PresentationFormat>Widescreen</PresentationFormat>
  <Paragraphs>99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Kevin</dc:creator>
  <cp:lastModifiedBy>Huang, Kevin</cp:lastModifiedBy>
  <cp:revision>12</cp:revision>
  <dcterms:created xsi:type="dcterms:W3CDTF">2021-05-27T13:36:27Z</dcterms:created>
  <dcterms:modified xsi:type="dcterms:W3CDTF">2021-05-27T18:32:11Z</dcterms:modified>
</cp:coreProperties>
</file>