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94737" autoAdjust="0"/>
  </p:normalViewPr>
  <p:slideViewPr>
    <p:cSldViewPr>
      <p:cViewPr>
        <p:scale>
          <a:sx n="62" d="100"/>
          <a:sy n="62" d="100"/>
        </p:scale>
        <p:origin x="-8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764D-A79F-431F-9075-86A07130E115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4FABB-F859-4071-9BEC-277CC84E5514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ABB-F859-4071-9BEC-277CC84E5514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ABB-F859-4071-9BEC-277CC84E5514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ABB-F859-4071-9BEC-277CC84E5514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0055-2B59-44CE-BC43-A2E296EB9271}" type="datetimeFigureOut">
              <a:rPr lang="el-GR" smtClean="0"/>
              <a:t>23/7/2020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E88C-71E8-46D0-8299-BD1002F6FD26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000" dirty="0" smtClean="0"/>
              <a:t>ΔΕΞΑΜΕΝΗ  Ε’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4400" dirty="0" smtClean="0">
                <a:solidFill>
                  <a:schemeClr val="tx1"/>
                </a:solidFill>
              </a:rPr>
              <a:t>ΔΕΞΑΜΕΜΗ ΕΛΕΓΧΟΥ ΒΡΟΧΙΝΟΥ ΝΕΡΟΥ</a:t>
            </a:r>
            <a:endParaRPr lang="el-GR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000" dirty="0" smtClean="0"/>
              <a:t>  ΔΕΞΑΜΕΝΗ  Ο’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4400" dirty="0" smtClean="0">
                <a:solidFill>
                  <a:schemeClr val="tx1"/>
                </a:solidFill>
              </a:rPr>
              <a:t>ΔΕΞΑΜΕΜΗ ΟΞΙΝΟΥ ΒΡΟΧΙΝΟΥ ΝΕΡΟΥ</a:t>
            </a:r>
            <a:endParaRPr lang="el-GR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000" dirty="0" smtClean="0"/>
              <a:t> ΔΕΞΑΜΕΝΗ  Κ’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4400" dirty="0" smtClean="0">
                <a:solidFill>
                  <a:schemeClr val="tx1"/>
                </a:solidFill>
              </a:rPr>
              <a:t>ΔΕΞΑΜΕΜΗ ΚΑΘΑΡΟΥ ΒΡΟΧΙΝΟΥ ΝΕΡΟΥ</a:t>
            </a:r>
            <a:endParaRPr lang="el-GR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915816" y="2132857"/>
          <a:ext cx="3600400" cy="3169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088"/>
                <a:gridCol w="2808312"/>
              </a:tblGrid>
              <a:tr h="249258">
                <a:tc>
                  <a:txBody>
                    <a:bodyPr/>
                    <a:lstStyle/>
                    <a:p>
                      <a:pPr algn="ctr"/>
                      <a:r>
                        <a:rPr lang="el-GR" sz="2000" baseline="0" dirty="0" smtClean="0"/>
                        <a:t>ΔΙΑΚ</a:t>
                      </a:r>
                      <a:endParaRPr lang="el-GR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/>
                        <a:t>ΛΕΙΤΟΥΡΓΙΕΣ</a:t>
                      </a:r>
                      <a:endParaRPr lang="el-GR" sz="2000" dirty="0"/>
                    </a:p>
                  </a:txBody>
                  <a:tcPr marT="0" marB="0" anchor="ctr"/>
                </a:tc>
              </a:tr>
              <a:tr h="672998">
                <a:tc>
                  <a:txBody>
                    <a:bodyPr/>
                    <a:lstStyle/>
                    <a:p>
                      <a:pPr algn="l"/>
                      <a:r>
                        <a:rPr lang="el-GR" sz="2800" baseline="0" dirty="0" smtClean="0"/>
                        <a:t>   1</a:t>
                      </a:r>
                      <a:endParaRPr lang="el-G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ΓΕΜΙΣΜΑ</a:t>
                      </a:r>
                      <a:r>
                        <a:rPr lang="el-GR" sz="2400" baseline="0" dirty="0" smtClean="0"/>
                        <a:t> ΔΕΞΑΜΕΝΗΣ Κ’</a:t>
                      </a:r>
                      <a:r>
                        <a:rPr lang="el-GR" sz="2400" dirty="0" smtClean="0"/>
                        <a:t> </a:t>
                      </a:r>
                      <a:endParaRPr lang="el-GR" sz="2400" dirty="0"/>
                    </a:p>
                  </a:txBody>
                  <a:tcPr/>
                </a:tc>
              </a:tr>
              <a:tr h="672998">
                <a:tc>
                  <a:txBody>
                    <a:bodyPr/>
                    <a:lstStyle/>
                    <a:p>
                      <a:pPr algn="ctr"/>
                      <a:r>
                        <a:rPr lang="el-GR" sz="2800" baseline="0" dirty="0" smtClean="0"/>
                        <a:t>2                           </a:t>
                      </a:r>
                      <a:endParaRPr lang="el-G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l-GR" sz="2400" dirty="0" smtClean="0"/>
                        <a:t>ΓΕΜΙΣΜΑ</a:t>
                      </a:r>
                      <a:r>
                        <a:rPr lang="el-GR" sz="2400" baseline="0" dirty="0" smtClean="0"/>
                        <a:t> ΔΕΞΑΜΕΝΗ Ο’</a:t>
                      </a:r>
                      <a:endParaRPr lang="el-GR" sz="2400" dirty="0"/>
                    </a:p>
                  </a:txBody>
                  <a:tcPr/>
                </a:tc>
              </a:tr>
              <a:tr h="423739">
                <a:tc>
                  <a:txBody>
                    <a:bodyPr/>
                    <a:lstStyle/>
                    <a:p>
                      <a:pPr algn="ctr"/>
                      <a:r>
                        <a:rPr lang="el-GR" sz="2800" baseline="0" dirty="0" smtClean="0"/>
                        <a:t>3          </a:t>
                      </a:r>
                      <a:endParaRPr lang="el-G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l-GR" sz="2400" dirty="0" smtClean="0"/>
                        <a:t>ΠΟΤΙΣΜΑ ΦΥΤΩΝ</a:t>
                      </a:r>
                      <a:endParaRPr lang="el-GR" sz="2400" dirty="0"/>
                    </a:p>
                  </a:txBody>
                  <a:tcPr anchor="ctr"/>
                </a:tc>
              </a:tr>
              <a:tr h="573294">
                <a:tc>
                  <a:txBody>
                    <a:bodyPr/>
                    <a:lstStyle/>
                    <a:p>
                      <a:pPr algn="ctr"/>
                      <a:r>
                        <a:rPr lang="el-GR" sz="2800" b="0" baseline="0" dirty="0" smtClean="0"/>
                        <a:t>4</a:t>
                      </a:r>
                      <a:endParaRPr lang="el-G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000" baseline="0" dirty="0" smtClean="0"/>
                        <a:t>ΓΕΜΙΣΜΑ ΔΕΞΑΜΕΝΗΣ Ε΄</a:t>
                      </a:r>
                      <a:endParaRPr lang="el-GR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On-screen Show (4:3)</PresentationFormat>
  <Paragraphs>19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ΔΕΞΑΜΕΝΗ  Ε’</vt:lpstr>
      <vt:lpstr>  ΔΕΞΑΜΕΝΗ  Ο’</vt:lpstr>
      <vt:lpstr> ΔΕΞΑΜΕΝΗ  Κ’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ΔΕΞΑΜΕΝΗ  Ε’</dc:title>
  <dc:creator>kostas</dc:creator>
  <cp:lastModifiedBy>kostas</cp:lastModifiedBy>
  <cp:revision>7</cp:revision>
  <dcterms:created xsi:type="dcterms:W3CDTF">2020-07-23T12:09:59Z</dcterms:created>
  <dcterms:modified xsi:type="dcterms:W3CDTF">2020-07-23T13:20:01Z</dcterms:modified>
</cp:coreProperties>
</file>