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1694-0247-452E-8B05-9A6FBC4D8081}" type="datetimeFigureOut">
              <a:rPr lang="el-GR" smtClean="0"/>
              <a:t>9/2/2020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9B59-0F79-4CD5-86BF-15E2D168F64D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8437" y="1524000"/>
            <a:ext cx="3667125" cy="38100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580112" y="5517232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3667125" cy="38100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580112" y="5517232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δ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204864"/>
            <a:ext cx="3682711" cy="290284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236296" y="59492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88696" y="61016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Bent-Up Arrow 39"/>
          <p:cNvSpPr/>
          <p:nvPr/>
        </p:nvSpPr>
        <p:spPr>
          <a:xfrm flipH="1">
            <a:off x="2987824" y="5085184"/>
            <a:ext cx="2938624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Bent-Up Arrow 40"/>
          <p:cNvSpPr/>
          <p:nvPr/>
        </p:nvSpPr>
        <p:spPr>
          <a:xfrm>
            <a:off x="5940152" y="4941168"/>
            <a:ext cx="1210432" cy="1008112"/>
          </a:xfrm>
          <a:prstGeom prst="bentUpArrow">
            <a:avLst>
              <a:gd name="adj1" fmla="val 2179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3667125" cy="38100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580112" y="5517232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δ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204864"/>
            <a:ext cx="3682711" cy="290284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236296" y="59492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88696" y="610168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Bent-Up Arrow 39"/>
          <p:cNvSpPr/>
          <p:nvPr/>
        </p:nvSpPr>
        <p:spPr>
          <a:xfrm flipH="1">
            <a:off x="2987824" y="5085184"/>
            <a:ext cx="2938624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Bent-Up Arrow 40"/>
          <p:cNvSpPr/>
          <p:nvPr/>
        </p:nvSpPr>
        <p:spPr>
          <a:xfrm>
            <a:off x="5940152" y="4941168"/>
            <a:ext cx="1210432" cy="1008112"/>
          </a:xfrm>
          <a:prstGeom prst="bentUpArrow">
            <a:avLst>
              <a:gd name="adj1" fmla="val 2179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kostas</dc:creator>
  <cp:lastModifiedBy>kostas</cp:lastModifiedBy>
  <cp:revision>7</cp:revision>
  <dcterms:created xsi:type="dcterms:W3CDTF">2020-02-09T11:04:53Z</dcterms:created>
  <dcterms:modified xsi:type="dcterms:W3CDTF">2020-02-09T12:10:47Z</dcterms:modified>
</cp:coreProperties>
</file>