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0D17CE8-1556-408E-B129-2D82428D6AE4}">
          <p14:sldIdLst>
            <p14:sldId id="257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77DC3-8D63-4061-A2D1-D6D552262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A4EF34-9161-438E-BE78-87E2AA42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5040E7-6074-4DFB-8FD9-F33C85C7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5EB29-572E-4AF5-A786-C0FA77CB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C7E032-1DB1-496E-8BD7-F9048C06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631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5BB31-95D0-49B9-B0E9-51D5DF4C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7FED62-8599-4ADC-9B7D-9A5A1771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0500A3-454A-418B-B015-179267F8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B302C4-8959-4402-8EB6-9A6A742B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F014A3-2EC0-45A2-A890-2F658E90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549A88D-4781-4912-BE3D-39BC8FD9D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8AE5A0-133D-4CEE-8EA8-9E227FA0D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ACFBAA-E3DA-44F5-A4E4-3CEABBD1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774702-7746-437F-9073-40B5AA0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1793E4-0D67-49B9-82E3-6794671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7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DD94B-86A0-4657-B20F-3BB4AD82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3F3302-7A5A-473E-AF9B-7F0AAC00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445ACC-961C-404F-9586-153B83A0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D2F526-0AAA-4DE7-A92C-DEB97944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268CDA-4C05-450E-AC2F-4E9DD0FD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43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BE2E6-15EA-429F-8033-0107E02A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6120C2-B1DE-4BE2-B77F-C8236BB6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7B4770-B418-4E29-B8E1-EFD85C02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557428-F5B9-4E04-8F74-17DC347A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E5E4DA-0830-4147-9405-39D7A8F5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06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FE6BA-9D5E-4AE4-9343-0CABB14B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E6289-92FE-4175-9128-2E64BD4E6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421EF7-F92F-4C71-B7BF-B3AC30A8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E5580D-D038-408D-9E89-D223254E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08A0ED-6144-4874-A5DB-60B5F13B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4BD70-5C88-482D-B2BB-BDFE1882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062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3C34-8189-4679-815E-4691A133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9F6F06-639B-41F6-BBA4-59225D4D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7C62CB-76C0-47E6-91B6-7FF62F3F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9F29F0-067B-48F0-BF10-D46A3AC9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1838A4B-7630-4802-8D46-B91A8C49F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1E4A25E-588D-477F-A506-24005242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CBA9876-A209-4522-B00B-6EDC6407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8E47BE-4028-4A3E-B1A4-AB53B6E4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1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114D-7BE6-4BA5-A41C-7CDD786B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DBC0B30-E865-45D7-B147-4C5C7F4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349045-60CA-4595-A193-C2F92A70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F910FB-E04E-432D-A887-83FAC4A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32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76ECF5-5CA6-4518-B0FB-D0D05C27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E5FF83-111D-49C3-9309-64325060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26B59-8D82-41F0-AF28-D7385F0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2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408D-E0E9-4AAE-A1CA-16D0D9B5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354449-2620-430F-ACDA-074C2E4B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9F8F06-32BB-44E9-BDBF-EF09E04F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EA9655-3154-4BB8-BCF3-16E9F233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C62EF0-6DC6-488A-9579-00B9123B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0F8264-5967-4016-AFFA-904CC533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359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6D079-2F6C-4625-91F6-BBF1ECF0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1674EDF-5598-4542-AC61-1C3772A0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7EC40B5-DC13-4883-BA66-58FB2F88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75944F-1265-4175-8B9B-FC221FA0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E80C3C-CC2C-4DBD-8369-1B94376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132AC0-2EEC-4CDE-A24F-A825058E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5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C2D8E85-4367-434D-A899-ED7FE361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BE5703-0195-4123-9D53-BFE10D81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83EBC7-7536-4221-9F8B-55BF5BC06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01A9-00BD-488B-8F53-764BCDFDC6D4}" type="datetimeFigureOut">
              <a:rPr lang="nl-BE" smtClean="0"/>
              <a:t>30/01/2018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CDE0EC-CED8-4FDD-8E95-6AAC5452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63464B-9CD4-403A-AC47-CE909DADA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3D2D-EC60-44BA-9059-216C535924F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01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FBF0D-CBC2-40A7-8E6B-DB65C252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 </a:t>
            </a:r>
            <a:r>
              <a:rPr lang="nl-BE" dirty="0" err="1"/>
              <a:t>analytics</a:t>
            </a:r>
            <a:r>
              <a:rPr lang="nl-BE" dirty="0"/>
              <a:t> in </a:t>
            </a:r>
            <a:r>
              <a:rPr lang="nl-BE" dirty="0" err="1"/>
              <a:t>general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B1414-99CA-45A2-B4E4-7B6FD52A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Capturing</a:t>
            </a:r>
            <a:r>
              <a:rPr lang="nl-BE" dirty="0"/>
              <a:t>, </a:t>
            </a:r>
            <a:r>
              <a:rPr lang="nl-BE" dirty="0" err="1"/>
              <a:t>analyzing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interpreting</a:t>
            </a:r>
            <a:endParaRPr lang="nl-BE" dirty="0"/>
          </a:p>
          <a:p>
            <a:r>
              <a:rPr lang="nl-BE" dirty="0"/>
              <a:t>User </a:t>
            </a:r>
            <a:r>
              <a:rPr lang="nl-BE" dirty="0" err="1"/>
              <a:t>behavior</a:t>
            </a:r>
            <a:endParaRPr lang="nl-BE" dirty="0"/>
          </a:p>
          <a:p>
            <a:r>
              <a:rPr lang="nl-BE" dirty="0" err="1"/>
              <a:t>Telemetry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53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6A1DA-CBE5-4F9F-9DE0-EC1B658E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 </a:t>
            </a:r>
            <a:r>
              <a:rPr lang="nl-BE" dirty="0" err="1"/>
              <a:t>analytics</a:t>
            </a:r>
            <a:r>
              <a:rPr lang="nl-BE" dirty="0"/>
              <a:t> in </a:t>
            </a:r>
            <a:r>
              <a:rPr lang="nl-BE" dirty="0" err="1"/>
              <a:t>general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320FB8-8694-4E2F-BC19-B672F6A4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Events:</a:t>
            </a:r>
          </a:p>
          <a:p>
            <a:pPr lvl="1">
              <a:buFontTx/>
              <a:buChar char="-"/>
            </a:pPr>
            <a:r>
              <a:rPr lang="nl-BE" dirty="0"/>
              <a:t>Start time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duration</a:t>
            </a:r>
            <a:endParaRPr lang="nl-BE" dirty="0"/>
          </a:p>
          <a:p>
            <a:pPr lvl="1">
              <a:buFontTx/>
              <a:buChar char="-"/>
            </a:pPr>
            <a:r>
              <a:rPr lang="nl-BE" dirty="0" err="1"/>
              <a:t>Certain</a:t>
            </a:r>
            <a:r>
              <a:rPr lang="nl-BE" dirty="0"/>
              <a:t> features </a:t>
            </a:r>
            <a:r>
              <a:rPr lang="nl-BE" dirty="0" err="1"/>
              <a:t>that</a:t>
            </a:r>
            <a:r>
              <a:rPr lang="nl-BE" dirty="0"/>
              <a:t> are over/</a:t>
            </a:r>
            <a:r>
              <a:rPr lang="nl-BE" dirty="0" err="1"/>
              <a:t>underused</a:t>
            </a:r>
            <a:endParaRPr lang="nl-BE" dirty="0"/>
          </a:p>
          <a:p>
            <a:pPr lvl="1">
              <a:buFontTx/>
              <a:buChar char="-"/>
            </a:pPr>
            <a:r>
              <a:rPr lang="nl-BE" dirty="0"/>
              <a:t>Performance events</a:t>
            </a:r>
          </a:p>
          <a:p>
            <a:pPr lvl="1">
              <a:buFontTx/>
              <a:buChar char="-"/>
            </a:pP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player</a:t>
            </a:r>
            <a:endParaRPr lang="nl-BE" dirty="0"/>
          </a:p>
          <a:p>
            <a:pPr lvl="1">
              <a:buFontTx/>
              <a:buChar char="-"/>
            </a:pPr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80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7CAD3-171C-45D6-8E00-F1FBA9EB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 </a:t>
            </a:r>
            <a:r>
              <a:rPr lang="nl-BE" dirty="0" err="1"/>
              <a:t>analytics</a:t>
            </a:r>
            <a:r>
              <a:rPr lang="nl-BE" dirty="0"/>
              <a:t> in </a:t>
            </a:r>
            <a:r>
              <a:rPr lang="nl-BE" dirty="0" err="1"/>
              <a:t>general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B22BF3-C681-49CA-9FBD-B323139F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Game </a:t>
            </a:r>
            <a:r>
              <a:rPr lang="nl-BE" dirty="0" err="1"/>
              <a:t>metrics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A363A4-F5A0-4273-9978-EF5B2871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3249794" cy="312097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745F177-4E29-45BC-92CC-EA6F6F9A7C58}"/>
              </a:ext>
            </a:extLst>
          </p:cNvPr>
          <p:cNvSpPr txBox="1"/>
          <p:nvPr/>
        </p:nvSpPr>
        <p:spPr>
          <a:xfrm>
            <a:off x="6096000" y="4915449"/>
            <a:ext cx="31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Source: https://www.gamasutra.com/</a:t>
            </a:r>
            <a:br>
              <a:rPr lang="nl-BE" sz="1200" dirty="0"/>
            </a:br>
            <a:r>
              <a:rPr lang="nl-BE" sz="1200" dirty="0"/>
              <a:t>view/feature/193241/intro_to_user_analytics.php</a:t>
            </a:r>
          </a:p>
        </p:txBody>
      </p:sp>
    </p:spTree>
    <p:extLst>
      <p:ext uri="{BB962C8B-B14F-4D97-AF65-F5344CB8AC3E}">
        <p14:creationId xmlns:p14="http://schemas.microsoft.com/office/powerpoint/2010/main" val="84991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2DA36-12A4-479F-9804-3D1B0AD3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Dr. solitaire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3B9D5F-964A-4212-8685-9DA7B823B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/>
              <a:t>Overlay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Solitaire</a:t>
            </a:r>
          </a:p>
          <a:p>
            <a:r>
              <a:rPr lang="nl-BE" dirty="0" err="1"/>
              <a:t>Cognitive</a:t>
            </a:r>
            <a:r>
              <a:rPr lang="nl-BE" dirty="0"/>
              <a:t> performance</a:t>
            </a:r>
          </a:p>
        </p:txBody>
      </p:sp>
      <p:pic>
        <p:nvPicPr>
          <p:cNvPr id="1028" name="Picture 4" descr="Afbeeldingsresultaat voor microsoft solitaire collection">
            <a:extLst>
              <a:ext uri="{FF2B5EF4-FFF2-40B4-BE49-F238E27FC236}">
                <a16:creationId xmlns:a16="http://schemas.microsoft.com/office/drawing/2014/main" id="{A72F9F34-9A6E-4F95-9DBC-55DECC69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26377"/>
            <a:ext cx="4547419" cy="27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168A916-94F0-489C-BF2D-952753B996AA}"/>
              </a:ext>
            </a:extLst>
          </p:cNvPr>
          <p:cNvSpPr txBox="1"/>
          <p:nvPr/>
        </p:nvSpPr>
        <p:spPr>
          <a:xfrm>
            <a:off x="6042029" y="5712375"/>
            <a:ext cx="418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Source: https://community.microsoftcasualgames.com/</a:t>
            </a:r>
          </a:p>
          <a:p>
            <a:r>
              <a:rPr lang="nl-BE" sz="1200" dirty="0"/>
              <a:t>games/microsoft-solitaire-collection/</a:t>
            </a:r>
          </a:p>
        </p:txBody>
      </p:sp>
    </p:spTree>
    <p:extLst>
      <p:ext uri="{BB962C8B-B14F-4D97-AF65-F5344CB8AC3E}">
        <p14:creationId xmlns:p14="http://schemas.microsoft.com/office/powerpoint/2010/main" val="10332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B42A6-55B4-43DE-BCF4-3599D8BC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Dr. solitaire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7A1A8BA-4721-4967-9946-A37DB0DF4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09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427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</Words>
  <Application>Microsoft Office PowerPoint</Application>
  <PresentationFormat>Breedbeeld</PresentationFormat>
  <Paragraphs>20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Game analytics in general</vt:lpstr>
      <vt:lpstr>Game analytics in general</vt:lpstr>
      <vt:lpstr>Game analytics in general</vt:lpstr>
      <vt:lpstr>Dr. solitaire</vt:lpstr>
      <vt:lpstr>Dr. solitaire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Marnik Roosen</dc:creator>
  <cp:lastModifiedBy>Marnik Roosen</cp:lastModifiedBy>
  <cp:revision>4</cp:revision>
  <dcterms:created xsi:type="dcterms:W3CDTF">2018-01-30T09:40:22Z</dcterms:created>
  <dcterms:modified xsi:type="dcterms:W3CDTF">2018-01-30T10:11:15Z</dcterms:modified>
</cp:coreProperties>
</file>