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3" r:id="rId1"/>
  </p:sldMasterIdLst>
  <p:sldIdLst>
    <p:sldId id="261" r:id="rId2"/>
    <p:sldId id="262" r:id="rId3"/>
    <p:sldId id="263" r:id="rId4"/>
    <p:sldId id="264" r:id="rId5"/>
    <p:sldId id="265" r:id="rId6"/>
  </p:sldIdLst>
  <p:sldSz cx="10080625" cy="7559675"/>
  <p:notesSz cx="7772400" cy="10058400"/>
  <p:defaultTextStyle>
    <a:defPPr>
      <a:defRPr lang="en-US"/>
    </a:defPPr>
    <a:lvl1pPr marL="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82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099910"/>
            <a:ext cx="8316516" cy="2859377"/>
          </a:xfrm>
        </p:spPr>
        <p:txBody>
          <a:bodyPr anchor="b"/>
          <a:lstStyle>
            <a:lvl1pPr>
              <a:defRPr sz="73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5039784"/>
            <a:ext cx="7123642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4B6-2C37-4935-B4F6-52A568AA86E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DADE-02FC-4CD9-B14C-87A09C9DB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1932120" cy="645022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6047740"/>
            <a:ext cx="8444273" cy="128794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247068"/>
            <a:ext cx="6764169" cy="18006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93367"/>
            <a:ext cx="4032250" cy="505994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302" y="1693367"/>
            <a:ext cx="4032250" cy="505994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032250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032250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2302" y="1692178"/>
            <a:ext cx="4032250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2302" y="2397397"/>
            <a:ext cx="4032250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54B6-2C37-4935-B4F6-52A568AA86E4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DADE-02FC-4CD9-B14C-87A09C9DB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2" y="6057819"/>
            <a:ext cx="8568531" cy="655172"/>
          </a:xfrm>
        </p:spPr>
        <p:txBody>
          <a:bodyPr anchor="b"/>
          <a:lstStyle>
            <a:lvl1pPr algn="ct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020" y="6719711"/>
            <a:ext cx="8568532" cy="67197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6021" y="419982"/>
            <a:ext cx="8568531" cy="54485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6057526"/>
            <a:ext cx="8568531" cy="655465"/>
          </a:xfrm>
        </p:spPr>
        <p:txBody>
          <a:bodyPr anchor="b"/>
          <a:lstStyle>
            <a:lvl1pPr algn="ctr">
              <a:defRPr sz="24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324578" cy="6047740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2661" y="6719711"/>
            <a:ext cx="8568531" cy="67533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&lt;footer&gt;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400521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400521" cy="529177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24578" y="0"/>
            <a:ext cx="756047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24578" y="6047740"/>
            <a:ext cx="756047" cy="755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5704" y="6226932"/>
            <a:ext cx="604838" cy="436781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r"/>
            <a:fld id="{411141F1-F1E1-41A1-A171-B1A141D151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364179" y="4462987"/>
            <a:ext cx="2609489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mtClean="0"/>
              <a:t>&lt;footer&gt;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324982" y="1814301"/>
            <a:ext cx="2687883" cy="4032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&lt;date/time&gt;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5100" kern="1200" cap="none" spc="-11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77979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51986" algn="l" defTabSz="1007943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indent="-251986" algn="l" defTabSz="1007943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51986" algn="l" defTabSz="1007943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3503" indent="-251986" algn="l" defTabSz="1007943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defTabSz="1007943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defTabSz="1007943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01589" algn="l" defTabSz="1007943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Paranormal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Andy Chung</a:t>
            </a:r>
          </a:p>
          <a:p>
            <a:r>
              <a:rPr lang="en-US" dirty="0" smtClean="0"/>
              <a:t>Kevin Gilbert</a:t>
            </a:r>
          </a:p>
          <a:p>
            <a:r>
              <a:rPr lang="en-US" dirty="0" smtClean="0"/>
              <a:t>Jason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Pittsburgh?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Step: </a:t>
            </a:r>
            <a:r>
              <a:rPr lang="en-US" dirty="0" err="1" smtClean="0"/>
              <a:t>glmnet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</TotalTime>
  <Words>20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Paranormal Distribution</vt:lpstr>
      <vt:lpstr>Pittsburgh?</vt:lpstr>
      <vt:lpstr>First Step: Random Forest</vt:lpstr>
      <vt:lpstr>Second Step: glmnet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Andy</cp:lastModifiedBy>
  <cp:revision>9</cp:revision>
  <dcterms:modified xsi:type="dcterms:W3CDTF">2013-05-09T19:26:08Z</dcterms:modified>
</cp:coreProperties>
</file>