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1141F1-F1E1-41A1-A171-B1A141D1513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