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sldIdLst>
    <p:sldId id="261" r:id="rId2"/>
    <p:sldId id="262" r:id="rId3"/>
    <p:sldId id="263" r:id="rId4"/>
    <p:sldId id="264" r:id="rId5"/>
    <p:sldId id="265" r:id="rId6"/>
  </p:sldIdLst>
  <p:sldSz cx="10080625" cy="7559675"/>
  <p:notesSz cx="7772400" cy="10058400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82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5259" y="1511935"/>
            <a:ext cx="9072563" cy="2015913"/>
          </a:xfrm>
        </p:spPr>
        <p:txBody>
          <a:bodyPr vert="horz" lIns="50397" tIns="0" rIns="50397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3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4B6-2C37-4935-B4F6-52A568AA86E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DADE-02FC-4CD9-B14C-87A09C9DB7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672580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10" y="671971"/>
            <a:ext cx="7812484" cy="201591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3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4110" y="2764370"/>
            <a:ext cx="7812484" cy="1664178"/>
          </a:xfrm>
        </p:spPr>
        <p:txBody>
          <a:bodyPr anchor="t"/>
          <a:lstStyle>
            <a:lvl1pPr marL="80635" indent="0" algn="l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542" y="7073196"/>
            <a:ext cx="840052" cy="402483"/>
          </a:xfrm>
        </p:spPr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7"/>
            <a:ext cx="4454027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692177"/>
            <a:ext cx="4455776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603889"/>
            <a:ext cx="4454027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603889"/>
            <a:ext cx="4455776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4B6-2C37-4935-B4F6-52A568AA86E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DADE-02FC-4CD9-B14C-87A09C9DB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4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4032" y="1679929"/>
            <a:ext cx="3316456" cy="5073032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671971"/>
            <a:ext cx="6048375" cy="575726"/>
          </a:xfrm>
        </p:spPr>
        <p:txBody>
          <a:bodyPr lIns="50397" rIns="50397" bIns="0" anchor="b">
            <a:sp3d prstMaterial="softEdge"/>
          </a:bodyPr>
          <a:lstStyle>
            <a:lvl1pPr algn="ctr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2019413"/>
            <a:ext cx="6048375" cy="4367812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5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1286167"/>
            <a:ext cx="6048375" cy="584615"/>
          </a:xfrm>
        </p:spPr>
        <p:txBody>
          <a:bodyPr lIns="50397" tIns="50397" rIns="50397" anchor="t"/>
          <a:lstStyle>
            <a:lvl1pPr marL="0" indent="0" algn="ct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19097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4031" y="7073196"/>
            <a:ext cx="2352146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44214" y="7073196"/>
            <a:ext cx="3192198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ct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36542" y="7073196"/>
            <a:ext cx="840052" cy="402483"/>
          </a:xfrm>
          <a:prstGeom prst="rect">
            <a:avLst/>
          </a:prstGeom>
        </p:spPr>
        <p:txBody>
          <a:bodyPr vert="horz" lIns="0" tIns="50397" rIns="0" bIns="50397" anchor="b"/>
          <a:lstStyle>
            <a:lvl1pPr algn="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5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04766" indent="-453574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957546" indent="-31246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849" indent="-251986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91756" indent="-201589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703424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330" indent="-201589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67078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88825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610573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Paranormal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Chung</a:t>
            </a:r>
          </a:p>
          <a:p>
            <a:r>
              <a:rPr lang="en-US" dirty="0" smtClean="0"/>
              <a:t>Kevin Gilbert</a:t>
            </a:r>
          </a:p>
          <a:p>
            <a:r>
              <a:rPr lang="en-US" dirty="0" smtClean="0"/>
              <a:t>Jason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Pittsburgh?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Step: </a:t>
            </a:r>
            <a:r>
              <a:rPr lang="en-US" dirty="0" err="1" smtClean="0"/>
              <a:t>glmnet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</TotalTime>
  <Words>20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Paranormal Distribution</vt:lpstr>
      <vt:lpstr>Pittsburgh?</vt:lpstr>
      <vt:lpstr>First Step: Random Forest</vt:lpstr>
      <vt:lpstr>Second Step: glmnet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Andy</cp:lastModifiedBy>
  <cp:revision>6</cp:revision>
  <dcterms:modified xsi:type="dcterms:W3CDTF">2013-05-09T02:03:55Z</dcterms:modified>
</cp:coreProperties>
</file>