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88B-71E5-0968-EC14-5C4049958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5BF6-779D-C4E9-1ABE-710FC5934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21D2-FA73-1066-A87C-61C3605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3640-3966-24A7-1E35-31069E97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1643-1C10-803E-0540-07FC1B69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D942-6661-ED7A-4817-E4B45634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DEE11-47E1-931A-42DD-C1694F87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0122-16DF-4B29-34D7-6B1D9B1C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7F68-E5B2-CBB3-ABA1-2909B74E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9ADE-BB27-33BE-1F25-91D501F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453FF-F238-294C-F7AC-16A2A33B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5305-65C9-C1DF-D52A-79B2501F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A8A4-F52F-F624-DB9E-FDBAB382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F937-A4C0-2579-4463-AF998914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FE85-1370-30D0-EE0A-93A59A21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827-0176-3F9E-29FA-7EE2E791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FB3C-8841-2869-EA5B-4ADAF42E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9355-BC78-5A7E-787E-1CA75272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FE5C-9064-B6EC-F309-98560C90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BCE0-C3B9-86EB-BAE6-287B9F2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2CFD-4B3A-0C4F-BE57-9E6AE370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A667-16BB-ADF3-9BF2-62191E36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3E63-3414-2E7F-879F-20F2C187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972-789B-7261-3DE0-73E7BA4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E1F6-DC4D-EA51-552B-465D75DA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F157-D7C2-0261-B737-B6A8DA89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CA3E-1BC5-2885-94F3-55175D91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5D0F-B66D-136A-BC68-C9D0AC78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ED31-BA94-9C56-59FF-E972BEAF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8B4B-6601-15D8-A077-8A0B22A4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5A5C-1422-1010-2CC4-C3D20AB4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099-BB68-FA30-986B-56039023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2DCF-9274-3F46-644A-9EABEEFD0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25C-F33F-B602-795F-E3E419CE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3F324-60BC-9F97-E97D-9A2094DBC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1AD20-01F5-4D89-7DA9-11FD39CA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39EFF-99F7-6BDC-C887-BBB87655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1C0F6-2DFB-AF6C-EB6B-5D0DDB5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BED7E-EE04-0F5D-0758-9D0616E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49C-5849-F393-0358-CCD1FEC2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81530-FE57-2D10-7BF0-31C6ED83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0A109-75D2-C011-5E3E-AD64E5A1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C58A2-19E3-D0DE-69D9-252FCC68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4979A-E42F-560F-4D17-2C560296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8B86-8C85-E86C-CB2D-828FFEED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2384-0DA1-2D2B-14F6-57B029C7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D798-CABE-7D3A-4770-D5AEF436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6DF-EEE0-E8EB-5AAA-FBB47A2E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9DF68-97DD-48CB-72A4-549C7F8C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4A39-E36F-DB98-279D-0ECF0B8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92CE-B711-DF84-8093-08F3172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9C7DC-2169-D818-7043-14298FA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5EBF-713C-1069-2E29-C5F3BCB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2D555-7EBC-231C-F3F1-46E88A531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978D-7263-F75D-5F3A-A3D2893F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A059-3FDC-F028-4A5D-B510C87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75B0-68FA-0733-1372-718C7DF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53203-A10C-E964-87D4-43CCD214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487D-DED8-2D96-4C87-9267B0F2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C5DA-CBF0-A71B-68D8-FDAEC4FE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1DD6-8CC2-C909-19D8-8E8073032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4B9F-005C-4743-97EE-5E929369214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C2FD-30D1-6BDA-0953-9C5BD1B95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070B-F6C2-28F8-EBED-15AAA2DAD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7725-D571-4C4A-A372-26CE1297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C6D9-48A7-2B25-C4F5-9BE2FE6F7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E832-1BAB-4DF0-2C9D-7DACDE2D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6D4CC67A-5AED-145F-4F51-35B480DD4F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269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2"/>
    </mc:Choice>
    <mc:Fallback>
      <p:transition spd="slow" advTm="39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Maxim Integrated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Gillespie, Kevin</dc:creator>
  <cp:lastModifiedBy>Gillespie, Kevin</cp:lastModifiedBy>
  <cp:revision>1</cp:revision>
  <dcterms:created xsi:type="dcterms:W3CDTF">2023-11-19T18:54:25Z</dcterms:created>
  <dcterms:modified xsi:type="dcterms:W3CDTF">2023-11-19T18:56:51Z</dcterms:modified>
</cp:coreProperties>
</file>