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5"/>
    <p:restoredTop sz="94674"/>
  </p:normalViewPr>
  <p:slideViewPr>
    <p:cSldViewPr snapToGrid="0" snapToObjects="1">
      <p:cViewPr varScale="1">
        <p:scale>
          <a:sx n="95" d="100"/>
          <a:sy n="95" d="100"/>
        </p:scale>
        <p:origin x="208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79AE6-06D1-5C42-A126-C0F20E25FA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BDE964-BFEF-AD41-9126-B8F7B930E9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1539A6-E1D3-3142-9536-4F61ECA1D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0DC79-51BF-F441-B176-B66A9EA820F0}" type="datetimeFigureOut">
              <a:rPr lang="en-US" smtClean="0"/>
              <a:t>11/30/19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3CA46D-5067-F540-BAF9-E4EAC8B94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95084F-43A0-E443-9FAD-7948B5BE4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B09B2-DBF8-F140-864A-9062F3F4D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634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AF314-024F-4949-B77A-27E6B0A2E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A3CE43-D1C6-4A40-9256-2E4C28692D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978C9-81C7-6140-86CE-A8D32B135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0DC79-51BF-F441-B176-B66A9EA820F0}" type="datetimeFigureOut">
              <a:rPr lang="en-US" smtClean="0"/>
              <a:t>11/30/19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E78A4-F7AD-DE45-AB50-877DBFABA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69BED-0B87-2748-8B27-B7CA4D899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B09B2-DBF8-F140-864A-9062F3F4D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797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9CEE40-A94D-DF40-95EF-E7D1BB3DF9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E45C89-E4FD-3944-8220-177B511FB9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828493-3E03-B94F-B5AB-12B066A9E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0DC79-51BF-F441-B176-B66A9EA820F0}" type="datetimeFigureOut">
              <a:rPr lang="en-US" smtClean="0"/>
              <a:t>11/30/19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BD7EDD-77AF-624C-8A98-CF8283D3F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A26765-4DD8-6141-8AA0-3BC884411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B09B2-DBF8-F140-864A-9062F3F4D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474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A9CD0-2386-8446-B5B3-8766509BA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4EED9-E6AF-5943-B6FC-77A7109379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B6552-9A32-9649-B632-E385CEC40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0DC79-51BF-F441-B176-B66A9EA820F0}" type="datetimeFigureOut">
              <a:rPr lang="en-US" smtClean="0"/>
              <a:t>11/30/19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E089AE-41D9-AB4D-BC0C-3258C91F2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75EBEB-9929-8D4A-8FAA-62BBE238B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B09B2-DBF8-F140-864A-9062F3F4D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047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F0ADC-3050-6147-BE19-5BBDC87DC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9AEA9E-627A-7E46-ABE7-263D24337D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44F8D9-D6A3-C042-A213-5B5EF8048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0DC79-51BF-F441-B176-B66A9EA820F0}" type="datetimeFigureOut">
              <a:rPr lang="en-US" smtClean="0"/>
              <a:t>11/30/19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AE4403-4813-C94B-8296-BA4BC73E6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8B6-131C-384E-A562-8B4466A4E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B09B2-DBF8-F140-864A-9062F3F4D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565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8461B-2AA0-474B-A9F3-045837F48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63891-2A82-8245-A8B5-0AB5ACC994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3F3027-EF38-F64A-9F5C-7F832B624E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E36F11-F0DC-084F-935A-3A7D5E5E6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0DC79-51BF-F441-B176-B66A9EA820F0}" type="datetimeFigureOut">
              <a:rPr lang="en-US" smtClean="0"/>
              <a:t>11/30/19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4C7BD-1937-1946-B6DB-2334ACA19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1D039D-0ECC-CD4E-A116-CE25635E7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B09B2-DBF8-F140-864A-9062F3F4D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770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2FEBE-3FE4-CA40-AA1F-37FA83D52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677E9B-E88E-CA4C-8312-376AA11DFA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05348F-0F87-1140-98E8-4E35CB854B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35326C-731B-AA46-B5AE-97E095BE3A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4079C4-6546-8B4D-91A1-68993F67CD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02BF5E-5E95-E942-9F55-29DA26B9A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0DC79-51BF-F441-B176-B66A9EA820F0}" type="datetimeFigureOut">
              <a:rPr lang="en-US" smtClean="0"/>
              <a:t>11/30/19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999258-000E-7E4B-A352-EDC52E936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529550-4CA3-CA49-AC0B-BEF1BBEB9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B09B2-DBF8-F140-864A-9062F3F4D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464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CC4FC-D0F2-8E47-9A12-306FA7A15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D97593-A4DE-2543-A724-4185B0335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0DC79-51BF-F441-B176-B66A9EA820F0}" type="datetimeFigureOut">
              <a:rPr lang="en-US" smtClean="0"/>
              <a:t>11/30/19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3B4C37-2196-154C-83CC-D70BF25AF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1D9CE9-1141-7B46-A45E-E8E69B67F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B09B2-DBF8-F140-864A-9062F3F4D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382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4365D1-0B03-784C-9891-926D33615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0DC79-51BF-F441-B176-B66A9EA820F0}" type="datetimeFigureOut">
              <a:rPr lang="en-US" smtClean="0"/>
              <a:t>11/30/19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0E6172-00C3-EE4A-8B30-976E76013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0D8390-BEE7-8546-829A-B53E5AC28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B09B2-DBF8-F140-864A-9062F3F4D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910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06038-46D1-DB48-9145-3DD8449C7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E6FF1-844D-E446-9751-E64D83CE8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9423BA-C278-DD4D-A3EA-341D250670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B5549D-4104-5C48-B83D-855083255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0DC79-51BF-F441-B176-B66A9EA820F0}" type="datetimeFigureOut">
              <a:rPr lang="en-US" smtClean="0"/>
              <a:t>11/30/19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3EF30B-8887-DC4B-B20D-803FC632B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0D5855-3C84-0A47-B302-14E7C4DFF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B09B2-DBF8-F140-864A-9062F3F4D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881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820F8-8495-9E4F-A93C-5D7C5742F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835CCC-33BE-754D-96B4-A8FC41306D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10BDB3-3AFF-1A45-96F8-ACC0768564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859AC3-E8E8-9D47-A87E-EE092ABB0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0DC79-51BF-F441-B176-B66A9EA820F0}" type="datetimeFigureOut">
              <a:rPr lang="en-US" smtClean="0"/>
              <a:t>11/30/19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5F6978-00BC-9C45-94F3-0B713F072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07E3BB-832C-8E4F-9270-3F976DBFA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B09B2-DBF8-F140-864A-9062F3F4D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834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8A74DA-B178-744B-A9B1-207D51DDF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C09F7-3782-D343-AF93-9597E11E9A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094F6-D933-C842-A1AE-7664D5486B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B0DC79-51BF-F441-B176-B66A9EA820F0}" type="datetimeFigureOut">
              <a:rPr lang="en-US" smtClean="0"/>
              <a:t>11/30/19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5FB8A6-2DA9-7E4E-AC8B-162048E60A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67686F-BC97-3F40-BC4A-E9DED9ECDA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B09B2-DBF8-F140-864A-9062F3F4D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967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AD1D072-9E09-C240-B1DD-34B52C3D39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5632"/>
            <a:ext cx="12192000" cy="32401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DCD82BF-7A47-1D4D-A76E-21B2F08AF0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75755"/>
            <a:ext cx="12192000" cy="3242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841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</cp:revision>
  <dcterms:created xsi:type="dcterms:W3CDTF">2019-12-01T03:39:39Z</dcterms:created>
  <dcterms:modified xsi:type="dcterms:W3CDTF">2019-12-01T03:40:15Z</dcterms:modified>
</cp:coreProperties>
</file>