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74"/>
  </p:normalViewPr>
  <p:slideViewPr>
    <p:cSldViewPr snapToGrid="0" snapToObjects="1">
      <p:cViewPr varScale="1">
        <p:scale>
          <a:sx n="95" d="100"/>
          <a:sy n="95" d="100"/>
        </p:scale>
        <p:origin x="208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52EB7-5288-D541-BB8E-28981FDD3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FBBA33-F0D6-A547-87D5-A54F3923D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7F889-6077-E24B-9B37-608D9ED3F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D2ADB-EFB0-CE41-B50E-A0E76E3EE7D2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1C212-9E34-0C41-95C4-EC4914335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79280-30E9-E742-8C8D-474DC66F1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0A76-0A12-BE49-B6FE-E60FCB899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43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3D0C3-36E0-6546-9FF1-356DA8938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847716-3D88-EB49-A64A-E785038BD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B1A8C-21D5-6C41-960C-5BDF9AF15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D2ADB-EFB0-CE41-B50E-A0E76E3EE7D2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B0C3F-D52B-3141-8B8A-0D582306A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AB8F4-479E-8446-AE48-273E7CAD2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0A76-0A12-BE49-B6FE-E60FCB899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92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95AF16-43C7-CE4F-B075-B7A4DDE50A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3394ED-5269-6142-BB19-D25E06A8F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2D9FD-FE84-4047-B761-17D46D96D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D2ADB-EFB0-CE41-B50E-A0E76E3EE7D2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51087-8A6E-F245-94C4-7125F1527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7FA0D-DB5A-CC4A-BF4F-966BEEAAC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0A76-0A12-BE49-B6FE-E60FCB899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84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44BF0-210C-7E42-BB8B-DA9676A7E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0B008-1C9B-A848-801B-DF5FBD54C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2B87F-0A99-B642-B722-29BC31BEC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D2ADB-EFB0-CE41-B50E-A0E76E3EE7D2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361EF-0F11-1749-8181-FDBFF5776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FB689-1D01-CB44-8045-FB6406EE2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0A76-0A12-BE49-B6FE-E60FCB899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3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3E9BD-014F-A241-8C45-D8C96DCC1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87E74-BDC3-304F-B4EA-D97C569B1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DB316-1B5D-704E-9AC5-2886B69E4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D2ADB-EFB0-CE41-B50E-A0E76E3EE7D2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D4F90-F7E4-9D46-AA53-7E050E3B2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7D547-B478-924C-8017-82EB38662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0A76-0A12-BE49-B6FE-E60FCB899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97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CE8FD-B6D4-B942-A248-5736EFFA7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0EDDD-9122-9040-B8C7-90F492BEA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94F1C9-DD92-5742-B9DD-84BE9DF3C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7A7CED-72AD-7F48-BEFF-5A0056F98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D2ADB-EFB0-CE41-B50E-A0E76E3EE7D2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13418-CF70-5E4E-9510-CF7BC8A03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48FF6-C806-3846-AC55-85EC72250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0A76-0A12-BE49-B6FE-E60FCB899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52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48E76-5060-6E46-9714-C6547AE74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807A1-7EAB-DC4E-B827-7011F8A6D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AB38F4-41E0-2E4D-A80A-A63B14AAE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362BDB-A07B-AA45-8339-60FED825C9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59EBED-605B-204F-AE22-23351A21B8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59571D-5AE2-114B-9198-C3D209ABC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D2ADB-EFB0-CE41-B50E-A0E76E3EE7D2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BF0D5B-DF07-CF44-A253-A85C57202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9A0AEA-A7BB-6E48-8757-7A314280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0A76-0A12-BE49-B6FE-E60FCB899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42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A012-373C-B648-8A84-0582B83FB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1A9879-54B1-834F-B322-37C3DCBE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D2ADB-EFB0-CE41-B50E-A0E76E3EE7D2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4247A1-84F8-FA4B-904F-3763FB04F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CC13CA-8D7C-C64A-8501-1A98D1623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0A76-0A12-BE49-B6FE-E60FCB899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69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81649E-D0A3-EC4B-A461-11555C5E2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D2ADB-EFB0-CE41-B50E-A0E76E3EE7D2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E87D0A-96D9-7B48-AB42-0D93BD137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B7BAAD-6BCD-1247-B61A-89563737D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0A76-0A12-BE49-B6FE-E60FCB899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96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DBADF-F102-EC4F-A26E-09B9F1F4D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8736B-2945-C74F-8CEE-1AC0B0B09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7B28EB-DEC7-0B46-A105-F3BC4BB1E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EFE23-5B22-7F40-8E22-DA9A15C13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D2ADB-EFB0-CE41-B50E-A0E76E3EE7D2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8CED2-6C97-A040-AD4D-BAAD23ACF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0D9EE-7F0D-1641-85A5-D25EEFEB6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0A76-0A12-BE49-B6FE-E60FCB899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7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CC178-4145-7849-A416-6894EE8AE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D912D1-0AEF-6C4F-99DA-42D26614A4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FF38C7-53E7-1B4D-A88C-F7ED7F7B8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379A1-A2FC-A244-81BA-BFC29A39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D2ADB-EFB0-CE41-B50E-A0E76E3EE7D2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1365D-C352-4E4E-BC64-4B71CE58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A4B17-C210-1649-8220-65E2E042C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50A76-0A12-BE49-B6FE-E60FCB899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2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1AF629-901A-5F40-BC9A-583C47058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9066F-8769-B243-9405-BFBD08EDC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009D6-8FE2-3044-A770-6083B188B8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D2ADB-EFB0-CE41-B50E-A0E76E3EE7D2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D347C-62F0-FD4A-B08B-E5F731F4E8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B93FE-A36E-2542-B8B1-C2AC4416A1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50A76-0A12-BE49-B6FE-E60FCB899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78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D447E4-0F39-BF42-ABFC-912AD27E2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5957"/>
            <a:ext cx="12192000" cy="32428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98B8D4-0134-A34C-B2FB-94C8B313B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08180"/>
            <a:ext cx="12192000" cy="324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37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2019-12-01T03:36:14Z</dcterms:created>
  <dcterms:modified xsi:type="dcterms:W3CDTF">2019-12-01T03:36:56Z</dcterms:modified>
</cp:coreProperties>
</file>