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C731-E954-F44B-8C62-4329D734A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63B13-8E12-6A4A-856B-699B12108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95C6-28D9-E046-8B69-5FF3484E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13BEA-9D1C-7F43-AB57-D527FFA8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0DA5-60D2-4145-9DD2-B0306031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61A0-646D-1F4A-8A20-B7547603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2952C-93A2-D746-A5C7-A8A5860C6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A869-736C-C84C-AA34-DE27BB4D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70389-0D7D-7043-8FE7-EF2CDDB4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3AF1-F924-6743-B5C9-3A4EEE1E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A7F0E-C9BA-5F4E-AD1C-41C425D0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758A-A0F8-DD4D-874B-2565EB920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4CAA-FCE3-F640-9C43-892CF1D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5F63-25A6-F344-A5E6-C81BA2BB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46A0-E82A-4548-8E5D-7BAE6DB3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0FB9-3E2B-5148-9F4F-627A88F7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F3F5-3F2A-3E4D-A54A-6F7B3F97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555A-C8B5-8143-A3E6-AA86BEAB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70E9-7E19-8748-86BD-A26C79D3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D4C3-797B-E84C-BDDB-133253B8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07F1-551B-3541-9049-7237E83C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EB21-1AA3-174E-A27E-6917C6E4B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A60-F3B0-4742-B179-0AFDCE47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4E11-914F-7B4F-BF89-5A17A386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4CFA-0084-3941-AA65-55E31638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1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9ACC-82AB-3C43-8ADB-25B68490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21FFE-0A7A-E847-B141-A2E7EA3E4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2164C-B2E5-AA4F-A046-B4F9D4DF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733A-3438-4E42-9D0E-0FC637DB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4964-BC14-4544-8121-3F8D4230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85274-ACF4-3446-BD51-FAEE984A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4E91-B671-D646-AD65-F420C565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34DE-4F90-024D-81F1-9F3DA81BF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1EF93-E608-D24F-9E16-7F2C76E60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4D5C1-1EB4-494C-A5E2-5D591111E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DD02B-7ECD-D747-A3CE-5291122D1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AA27D-88BD-8A4B-9723-5FBDD510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A55B0-6027-1440-8221-7D74A0E2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8DE4F-575A-474E-AD54-6A7D2E8C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4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B786-5BD2-0A48-B533-863C6FA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43304-ED16-4C49-8F2D-B770FA6A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E0C0F-ED90-8046-AADC-9E14D8AE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AB3E7-FA2C-E34B-BCDF-CA55C63F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43977-7C0B-2247-83E9-0A652CFD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94772-FFB1-344F-B370-D7BE872F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9919-63A0-E54C-A0A3-3CD1D886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2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CCDC-BE72-4D4A-A654-B53C37E6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A1E4-4077-D14A-AB4F-81013C44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A9FB4-DFB6-5E4A-86F0-3B4CEB3F7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748E5-C850-DC44-8247-5F2382D5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4ABE4-9658-A24C-BB84-17F41A8F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95258-2743-C44F-B50F-8B8E22D4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76C9-83AF-D845-9254-6D0E6AC9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CE77C-74DB-CF43-8685-18549F46A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9D281-A557-DE4D-BDD2-37B3FF231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A829-CBAD-6F44-9F5E-1599FC41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82E3-F465-FE46-9F28-D2934542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83E2-7812-134E-A1AE-B03C45B3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11F78-B22C-934D-AF42-C4136A08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F5F60-6B8D-F84B-B085-69E3CEA28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71F25-FA9F-3249-AE31-19563884A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D4A1A-FB37-7A46-ACC8-085F5EE57CFA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4F5E9-1E68-9144-9B8D-00AC043CB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8AF7-7823-8547-8255-7D0DF7866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FF87-201E-8F41-A038-7FD2CDEE7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EFBC58-B059-584B-8897-2977A8EC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95"/>
            <a:ext cx="12192000" cy="31728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436D3A3-998D-1444-889D-1CE01A19CBB0}"/>
              </a:ext>
            </a:extLst>
          </p:cNvPr>
          <p:cNvGrpSpPr/>
          <p:nvPr/>
        </p:nvGrpSpPr>
        <p:grpSpPr>
          <a:xfrm>
            <a:off x="1492623" y="3361428"/>
            <a:ext cx="9206753" cy="3290070"/>
            <a:chOff x="2985247" y="3361428"/>
            <a:chExt cx="9206753" cy="32900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A8D569-900C-0E4F-A7BF-BC10DF726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963"/>
            <a:stretch/>
          </p:blipFill>
          <p:spPr>
            <a:xfrm>
              <a:off x="6091518" y="3361428"/>
              <a:ext cx="6100482" cy="32900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CD7453-8EE1-2F49-A675-FF68D2884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4302"/>
            <a:stretch/>
          </p:blipFill>
          <p:spPr>
            <a:xfrm>
              <a:off x="2985247" y="3361428"/>
              <a:ext cx="3133165" cy="3290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47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2019-12-01T03:53:31Z</dcterms:created>
  <dcterms:modified xsi:type="dcterms:W3CDTF">2019-12-01T03:55:11Z</dcterms:modified>
</cp:coreProperties>
</file>