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AAE9-32CF-064F-86BA-6413966E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EE03A-AAC9-1E4E-8C24-E5FF88F2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43A1-33DE-2645-B608-3E9A4FC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F354-EB99-E74C-83BE-C0F526E2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764D-9D35-F34A-851A-9A174C58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60D-9091-A345-AAF6-44F0AA6C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2A955-C207-184F-A493-BAEB1F06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02ED-15B6-184F-8F1A-3DB2D2D4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12C-75C1-174C-8352-48E5242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848F-54ED-604C-8413-9591C91C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44CAB-B04A-2E46-81EA-5EC2CBDD5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9E7A-3FDB-B240-9B3D-CDB079AD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7751-CD21-BF4E-8BBB-546E4BCF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A8A3-6EE5-3742-A8E8-C9DEDA13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E7C0-DB31-6644-BB2A-8DE2C31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03CD-1EF8-034E-B182-7A205269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34C8-A39F-1F40-96C8-7317207A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F418-3145-724F-BE4B-BD13DB51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AC70-9A47-D940-B0E5-F6E0616D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47C4-F231-D64C-8A33-1373FADD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52AC-82E7-C64B-A02F-4CE689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3D97-DE03-DF4B-9A33-ECFCE4F0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8112-CFB6-4E43-8F1F-DB71E1FA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E5D9-8D4F-254E-9791-809FD824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B5F1-E822-2E49-B440-B12FC17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7389-A3D4-624B-854A-316B9ED5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35E8-B2D6-4C41-B8F1-44949D3CC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373F7-3DB1-124D-997A-033C6355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804A-5FBA-1E4E-8E00-AD51265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4A6F-379C-4646-BF49-831C90B1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A1A16-621B-0F47-88C0-F47FC3E8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784-D7E7-2241-B0CC-589451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F221-F45D-2143-8E41-488943D5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DBE3-0BD7-144F-9FC9-9CB8FCA6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53950-0B7D-B644-B601-34A6D137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4EA1C-A188-B44A-8E1B-FCFA13FCA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B829-F7BD-724C-A48A-63806BEC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B0F79-F8F2-F74E-9EF8-61836FF3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3B4AB-083A-4142-AB81-15EF5A9C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CB97-0E0B-E342-AB32-F3D3EE20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9BE31-C52B-C147-99C1-F38C2F6A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06282-D6C6-5B4A-A35A-A205984D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AE903-88A8-2547-838E-3DA28660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6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FC34F-E966-654B-9BD9-D95A7D22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56407-82AB-1E45-8FBD-6CF46179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2F4E8-0161-524B-BB6B-1064A0FD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58F5-ECBF-C34F-A9DE-4171F2B6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8BEA-2788-AE46-804D-07C63536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F35A-8A16-B043-ACA8-4D81B2EDD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5BE9-BCDA-CA45-897E-5CCB237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39349-9CBE-9F44-B84B-79F0742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635E-F345-A54E-995E-BA9BBB02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9B80-E8B8-544C-A188-55077E53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BEF45-D6F5-7244-9307-4C4E2E39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E3AD9-9AF6-CC47-968A-8C2CBEA6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A313-123D-8E42-86FA-19589BF2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5B77-9947-E046-BBEA-EF809497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E385-1266-194B-B314-1EA1AD86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F31B5-AE98-7247-BEEF-1A4E63B5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726B-3C4D-9447-BFA1-AE8EE70A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C353-FCAC-324C-A0CB-697EB69E7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1D25-C53D-454C-B512-4F0712EFF373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E06F-EFF1-C84A-89BC-C581ED45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8748-02E0-0242-AF36-835550B3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5DE2-54A9-1842-A4B4-593012EE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097441-62C5-0144-B0F3-28F41DA5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079"/>
            <a:ext cx="12192000" cy="31850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92715EF-758A-2D44-8564-DC80EE94B7F3}"/>
              </a:ext>
            </a:extLst>
          </p:cNvPr>
          <p:cNvGrpSpPr/>
          <p:nvPr/>
        </p:nvGrpSpPr>
        <p:grpSpPr>
          <a:xfrm>
            <a:off x="1313133" y="3475097"/>
            <a:ext cx="9296791" cy="3278870"/>
            <a:chOff x="2895209" y="3475097"/>
            <a:chExt cx="9296791" cy="32788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EF0734-98B8-7C49-8F6C-63988FD3B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743"/>
            <a:stretch/>
          </p:blipFill>
          <p:spPr>
            <a:xfrm>
              <a:off x="6064624" y="3475097"/>
              <a:ext cx="6127376" cy="32788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C880831-911D-B348-A36F-52BD8C5F4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23"/>
            <a:stretch/>
          </p:blipFill>
          <p:spPr>
            <a:xfrm>
              <a:off x="2895209" y="3475097"/>
              <a:ext cx="3263543" cy="3278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18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2019-12-01T03:32:19Z</dcterms:created>
  <dcterms:modified xsi:type="dcterms:W3CDTF">2019-12-01T03:35:02Z</dcterms:modified>
</cp:coreProperties>
</file>