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CF1E-48FC-CE44-838E-9C21F6FC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56F3A-ED59-E740-ABE4-6E42EBF2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1368-39A9-5749-A9C8-F9748344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260C-8F64-4440-B4E7-6F1C20CA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84F5-20F0-EA4C-BADA-CD86B9C4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2C35-9BEB-8B4E-86D6-7720CE35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9108D-61C0-484D-9CD3-1ED88D3E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22086-2F31-4C48-AA54-2300206F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E963-2874-DE48-A21A-BDD69301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4A89-3A31-3347-B1CA-5E8463C2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F809D-E15A-144B-8EC5-76E522090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17F61-0B64-D846-B703-843743716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371C-48E9-0640-B4F1-7D3B9685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37C4-63E8-A04E-B899-C4E903D0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ED16-7393-2F4A-9EE2-CD09729B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A3AB-6EAE-3C44-ACDD-9B4C6B5F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B28B-001F-F94A-98FC-A83093C9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0FFE-19FE-9243-818A-D313F42F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05A0-D65E-FE4A-8E0B-8B75547C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AD36-7A69-6542-AAF5-DAC7C382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D078-81FF-D245-B3A0-4C9E4ECD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D46D-FFE8-0C4B-B93D-A8440DCE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75E0-EB9B-7E4D-8862-3FE14430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D425-76B7-794D-A24B-A0D7DCA9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7D64-32E9-5A4B-84A0-78FFB27B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997A-F4A6-8E41-9B36-5AD1C8DD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592-40C3-D04D-83FD-EEC4F767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5A54-8049-874C-8AFE-067298A8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8B52-3402-724A-A9B6-6B03F4C3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1D71E-0C15-EB4C-9BEC-7BA2E243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5371-0096-FC4E-815D-5C05DA16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F9C9-C08E-384A-83F6-CD4CC76E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7ACF0-B336-0C40-8B2D-33D319AA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0E77-FB87-424D-BABF-5056CF4F4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D92BE-DA6F-EE44-B0A7-364DDDD4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E7150-5CD7-9D4D-984E-2A891119D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88451-AD99-5247-8098-A3ABF558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8CE5B-0250-E24C-BAD3-68A06604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74235-26AE-F148-B9ED-703332F2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8D3B-E0D8-5740-BDCE-94AC55F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6CEE6-2CAA-6648-91B6-153030DF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069E5-3DAE-DC4D-AF04-43D16BA5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7112-765A-ED40-8231-425F1423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65EFB-F1B7-C640-9C7F-82285770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03510-3033-B848-8E64-747DF7D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574D5-69DB-AE4A-B791-D96AEA31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4B3D-2F0C-DA4F-9877-F492CD43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2327-3AC3-2F44-BA83-283D5192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EBD99-FC55-FF42-90FD-FFFAF61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41A01-1D53-A04F-BD9D-67EED706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BEAEA-68CD-FE4B-8EBC-D879C22D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51B2-3057-184E-A1C7-FEFD897F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ED0D-7AF7-8A4F-9C6F-2185A4D9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04733-9360-9643-80B9-A06F852E0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5FEC-DF6A-844E-A75D-0C31819CA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CA31E-F4CF-0D49-9798-A049E5B9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45493-8C25-1040-BF90-B70397E6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16B85-548F-CD45-B774-6667CB1C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CD311-A232-3245-ABF6-BF0FB953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9F44-9AAC-1340-9342-BAF72E3D9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C782-B912-3542-997A-8C838C8BC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4202-F39B-1B44-A2A8-3CBF9D0C972E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6C9B-037E-6F45-8179-FA6012112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6284-69F6-1040-9BCC-B56B614FC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AF7EA-9007-B743-A5C3-453ABB47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0BE03D-D401-B54F-A454-6F6CB57A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2019-12-01T04:35:23Z</dcterms:created>
  <dcterms:modified xsi:type="dcterms:W3CDTF">2019-12-01T04:35:48Z</dcterms:modified>
</cp:coreProperties>
</file>