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>
      <p:cViewPr varScale="1">
        <p:scale>
          <a:sx n="95" d="100"/>
          <a:sy n="95" d="100"/>
        </p:scale>
        <p:origin x="208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241D-1AF3-BB45-8322-FF64BC4FD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C2A95-004A-7D46-B862-27B6E63E6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0C3DB-DC3E-9F49-9922-13E1BADEC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E5069-A84C-1C49-9B76-5D42A7EA5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B80F2-87FB-6E48-BD36-7AF5FFC7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7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0966-74FF-AB4F-A081-84F326679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1363F-99FC-E643-BB12-3A2EC6952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221E-8F4D-D943-8CF4-B8E13DAF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0B015-2F9D-7043-AC93-45BCA725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2B163-56EC-2249-A129-8197E874E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98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867657-C154-7948-A4A4-E56B5B40E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589532-6529-CB42-B17E-038B936A0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F80FD-7AFA-0D41-ADAF-02AE8159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3EC80-22B8-7546-B2C0-F33DE196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C7986-6529-9A4C-9023-A6537B5E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24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2370B-181B-2742-A9C8-96047C67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FAE6B-169A-F24B-9C5A-574AEB96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B85AA-9E41-F54E-9F65-EC7A8BB3F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37167-6E91-924E-8629-F6DBE6262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623E0-AFC0-8042-845E-9B29C693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5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3FEFB-01C5-074C-A846-07AF38ED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BECC8-76A1-8349-A11E-B587E2C6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BD287-11E3-A64B-BAD1-519D602B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90B94-A2A1-D84D-B175-A20D93AB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5F9C6-3838-1040-B74D-87BFE395F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1E8A0-B4FA-F740-BE52-6342D45F8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409AA-4F54-5D47-9456-B9CFBAB6C6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14AA29-825F-0C47-89B9-4457A3365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97A01-7538-AE46-8598-AD022B347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EF557F-AEB1-E94F-B0E9-35C18425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9B6F1-8D5A-B04B-A347-AC2D2F4A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11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D84E3-7118-2348-828C-956D8F285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AF3D7-CF09-9143-8758-1519166F5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5896B3-D489-3841-B6A9-32ECBD12C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D578B-E111-AD4C-9303-81D96AF8D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CFD35-CB2F-4A40-AAC6-20DFA2A9F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A0151-DE52-7141-B27A-2EFF931C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E4A73-391D-E64B-B12C-CFBF6CFAD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8E669-1FC0-084A-80BE-7F4FD9E6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71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89A2-786C-A44F-A899-259F466ED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F33A18-8154-7A49-BD3F-F6C80C3C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7A2A-089B-2948-BABE-4A1C923B4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37EE2-F0BC-B743-9A87-863ADFE8D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53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CA706-5A2D-DC44-BF1E-814E25414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1C3B23-C6DF-C64F-9729-BAE96DF7A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99ED-6856-5647-8698-2BB45B339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80B69-D0CC-AC48-9D75-B90C2660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E80B-1593-8C48-A041-0883D800C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D356E-65BB-2F4F-98F0-805EE6497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120D8-6E07-B54B-9C6F-355EC0C83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90F78-D46A-694D-B905-8D0B44FFF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82AC-7AD0-D444-BF1D-1E0984FDC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8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1F53-9EF2-874A-8E6F-7C1EF0D58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025BBE-689B-D746-8614-56F42D90D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E0749-74FE-C947-99A4-538461039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F8BF0-F8F6-3F4D-80B7-DF084879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7E47C-61E2-5D49-94B9-F3D920A82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400C-244A-634F-9484-4A6FE2C5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40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E9A50F-0269-4E49-9EE7-F1CE5D11A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3C826A-02DF-9F41-B96C-BC53B5A6D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02B7F-F05D-4E47-9182-B37230DBB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64759-DBEB-2145-87CD-D6D949F47494}" type="datetimeFigureOut">
              <a:rPr lang="en-US" smtClean="0"/>
              <a:t>11/30/19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4474B-53BC-0A40-9BD9-CBB656973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E688E-5D84-7845-ACEC-56DE8DF58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3B6E-D920-6D44-A3FA-487210DE3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81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53B923-583E-AA4A-B582-9082E8647CF2}"/>
              </a:ext>
            </a:extLst>
          </p:cNvPr>
          <p:cNvGrpSpPr/>
          <p:nvPr/>
        </p:nvGrpSpPr>
        <p:grpSpPr>
          <a:xfrm>
            <a:off x="2702858" y="241183"/>
            <a:ext cx="6535271" cy="6421224"/>
            <a:chOff x="2864223" y="200842"/>
            <a:chExt cx="6535271" cy="642122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0BEBF11-2A7F-3B45-B995-983111057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64223" y="200842"/>
              <a:ext cx="6535271" cy="321585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D2F3E9C-E0DE-2F45-9A45-468158978B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8354"/>
            <a:stretch/>
          </p:blipFill>
          <p:spPr>
            <a:xfrm>
              <a:off x="5217459" y="3416697"/>
              <a:ext cx="3375212" cy="320536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20605F3-0314-F84A-B5FB-672742634D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73045"/>
            <a:stretch/>
          </p:blipFill>
          <p:spPr>
            <a:xfrm>
              <a:off x="3576917" y="3416696"/>
              <a:ext cx="1761565" cy="32053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4991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2019-12-01T04:29:45Z</dcterms:created>
  <dcterms:modified xsi:type="dcterms:W3CDTF">2019-12-01T04:34:54Z</dcterms:modified>
</cp:coreProperties>
</file>