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ACDA-E68C-EC46-A24E-CEBABA255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ED84A-9A86-6647-8C88-E0B77E788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641F-3F5D-7745-9858-CCABD925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E9781-C2FB-6A44-9C4B-0941FA0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C94A5-3B56-DB41-8225-060BD9F6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150D-BF3A-D24C-8F0F-5E349BAF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2E762-216B-A149-8C10-048DCFE68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D49A-2A0C-B442-9263-C0860CBA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3485-214C-0C42-80A7-D7977A8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4BD0-C2DE-4A4B-92D9-74EDF98AD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256D9-6FBC-E044-BC43-3104D23C6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91869-4A97-874D-9C81-C19B52A2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BDDC-0942-8548-9EC5-F7BF947B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EDE5D-A60F-A14C-8EB0-F4A062B6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3AC1-7686-B646-903D-985C1199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2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9E889-9032-5343-A536-EB9737940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9CAE-B74F-7442-8D0E-D5FBD3B47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FFD3-2E6A-2C4E-8FA6-26920934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C6C84-F552-A64D-B089-9014CDD7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C6EB-C186-504D-9EE5-AD6F0077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8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C78C-F67F-1A42-BCF0-3C114E95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D04E-6ADC-374D-B677-0A7EDC49C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8611-3478-9047-B210-85A56DF8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70417-FF3B-B24F-8115-D79EFC54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1588-2A86-DA4D-BA06-2F2CA8EF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2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3047-5ABB-A84C-9C04-B7811286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95A8-E752-2C42-A16D-C8575B1DA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6AF95-EDAA-E448-90EE-D2AC2088E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0E4B0-9D2C-204A-AAC5-792B45F7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422B-6E11-DD45-AAAB-5265E208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C6B8A-E78F-1D42-B170-9383AC98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6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1064-415A-D24C-B5F1-10EC3764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53DC8-A247-A94F-BAEC-0DAE59FBC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D8B0-0C0F-1F47-A742-FDFFE0859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A07FC-CCCE-AB40-A9B8-BE6586271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421A-7144-A049-B586-2683C4EF8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E979F-DF00-374A-9E25-4A6E1C2D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477557-E42D-A64C-BB34-4FEF17EB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AC9C4E-9366-004B-9FF3-A6542B8B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1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B073-F296-C94A-AF2F-0938BC19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80F73-7C1F-7449-BBB5-C452C27B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21AB14-86DD-AA4A-9F8A-DE6C9B8F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1DE0F-CFFA-2547-A5DF-DB5D8B8C9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87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8FAFD-65D0-FA4C-B882-EFE24BBE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E8ECD-130A-9D4A-89DE-E5B3D566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18C37-2ACB-D048-9E59-7000627B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97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C878-8817-DC48-A2F4-01189A56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4DD5-FE04-514E-94DA-B7805845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F1FF7-793B-D942-A3FA-CA4E1C58D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B2DE2-28E5-D74C-A5C8-B447CB35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40CDA-C9D0-004F-AA43-C45518AE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509F-9B7C-F846-B8A8-10D66EF5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D5CB-E031-EA4E-8B5E-43C4C8C8D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3EC5B-AFC5-124C-9412-04F276765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1685D-84D8-A049-BF26-62B52ED37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82DD2-FCE5-0140-9BF9-0D4FF8FE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3244B-611A-8C43-A44F-2021A8D18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8C50-3C65-C344-B928-7061A7D7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5EC1A-32E0-8740-9AF5-7F585788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513D-F866-304F-8E90-DED6E2F4F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DE068-3CEC-0D41-AE7B-22A43F4B1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23BC-95D2-E84F-A71F-771B155826E5}" type="datetimeFigureOut">
              <a:rPr lang="en-US" smtClean="0"/>
              <a:t>12/3/19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C0C28-DAD3-4B49-832E-2A450D3A9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4AAB3-6E26-EF41-9A08-14DF41FA2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5317-C694-D84B-9AF6-7F67A318E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433AB9-67AE-3E43-A089-4ED0C2F03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0" t="9608" r="8300" b="7843"/>
          <a:stretch/>
        </p:blipFill>
        <p:spPr>
          <a:xfrm>
            <a:off x="3227294" y="658906"/>
            <a:ext cx="5728447" cy="566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2019-12-03T16:23:14Z</dcterms:created>
  <dcterms:modified xsi:type="dcterms:W3CDTF">2019-12-03T16:27:22Z</dcterms:modified>
</cp:coreProperties>
</file>