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00B9-DFE9-7544-A3B6-658985698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AE982-F706-2348-9767-8B2A1D887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FEBF-8843-A246-A760-7708DFB5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F4CF-D1C7-044F-AE27-14B0DE49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718A4-A872-1F47-8664-35E70723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2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77B4-7B5C-EC4E-B1FC-1291BF26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8D84F-2FE3-3646-81A1-7075112CC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5DE71-C8EC-064A-9A06-C36460D5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92CA4-B53E-4B41-8847-BF6BD27E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BDAE5-6E5E-1B4B-9AEE-21CD3AD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AE6749-D7FD-FE4C-B931-498111AD7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5BDCC-C05E-5749-8770-F4EEBD10B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9604-D60B-F943-B463-5E15F1CE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C3F91-738C-194D-A127-7D1B56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F420-8E91-D04D-8650-2825ADDF2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29DE-CEE1-4C44-A545-FF39F531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38CD9-45D9-964C-9287-9F67A64B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F19A-9077-5A4D-B07E-DEB0BF93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D0CBD-7885-E34E-ABD6-1DF0D39C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67B7-DDAC-2744-8A6F-B6E1A00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B705-EA5C-CD41-9197-9C8D164DD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4DB6D-5847-AB41-9709-D12C81BF6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C155-5EC4-4847-87EE-D8C5B017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26CF-C514-0446-8E80-263EC06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9DC72-CF79-0348-B7D9-7D88105A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C9C2-5A31-D047-A1EA-E51EC612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FE2A-A249-DA4B-B7CA-DA20DD09C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244D1-629A-344F-8F15-804A8A556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058EE-C16D-6C42-A97F-DDA003F2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9BEAD-A645-8446-BE45-0221C80E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17BBF-6F12-8040-8532-7D2D4393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34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BA95-6118-AA49-9091-26B82C0A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584DB-9775-7A49-BC83-5D33C3F9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9EDDE-2204-0044-8F92-3A34DD3E4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AA134-25E8-4643-A05D-A2E4CE19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8382-29A0-3F41-9026-96D5DCA5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C461C-FF61-4D40-BB9C-BBE9D866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1CBC4-F3A6-0541-9481-08784004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A3EDB-0048-1142-AAE5-A0D0C71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437F-B6AD-A34D-9781-788A5188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3240D-1A1C-2545-9D0B-0AA02BDA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3EEEF-DFAE-FF46-AA10-2ABE22A9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93809-E34C-D742-A712-7C8D3374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5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6AA9B-9BAD-8E46-9DFE-C725717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1F50A-D693-024E-AEEB-FA5D2FB5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78B0-3790-FB49-8484-02783436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2145-FB75-3B41-A75D-448A1117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8825B-5BCC-9B4D-AB0A-0DC6283D8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0DAEF-53F6-5449-8213-FBE703C64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B580-1C0A-F040-9055-94AA28BB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B9435-0C46-9F4D-86BD-3B3A79A6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7F95-0A23-D445-B86C-943443C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DF66-CA45-B641-BF5B-8B03254D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AD141-DCFD-9E45-9159-8A92BEF51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24813-9ECC-2144-A857-745A9DF00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2CC88-2436-E448-A141-7305452B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45C51-BB69-9048-9005-BFEFCEBF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A1BE-1A08-0342-A220-2CFEA9FA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3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D1A06-301F-734C-91C4-29DC24DE1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ED44D-FDF4-2944-820A-EE39E8C1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9AABE-2598-2149-AF32-0D2535645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7CCC7-060E-2146-911A-C4CF084F9032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CE43A-E48C-094A-9F6F-931BE5E72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6EEB4-6630-8B4B-B94C-7BF2B7912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D5F3-AA43-D840-8275-7158BD81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FEFFD3-199F-3A4F-BB43-EBEE2BEFBB0B}"/>
              </a:ext>
            </a:extLst>
          </p:cNvPr>
          <p:cNvGrpSpPr/>
          <p:nvPr/>
        </p:nvGrpSpPr>
        <p:grpSpPr>
          <a:xfrm>
            <a:off x="3146612" y="605119"/>
            <a:ext cx="5620870" cy="5634318"/>
            <a:chOff x="1035424" y="847165"/>
            <a:chExt cx="5620870" cy="56343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13DF6E2-D1A8-B44A-9308-22AAC0A732CE}"/>
                </a:ext>
              </a:extLst>
            </p:cNvPr>
            <p:cNvGrpSpPr/>
            <p:nvPr/>
          </p:nvGrpSpPr>
          <p:grpSpPr>
            <a:xfrm>
              <a:off x="1676400" y="3617259"/>
              <a:ext cx="4285129" cy="2864224"/>
              <a:chOff x="1878107" y="3738282"/>
              <a:chExt cx="4285129" cy="28642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BD528BF-59FD-4546-AC51-A7C61E994F8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9085" t="50522" r="8562" b="7713"/>
              <a:stretch/>
            </p:blipFill>
            <p:spPr>
              <a:xfrm>
                <a:off x="3258671" y="3738282"/>
                <a:ext cx="2904565" cy="286422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6613283-6355-AD48-B711-4E1BA02D89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692" t="50522" r="69608" b="7713"/>
              <a:stretch/>
            </p:blipFill>
            <p:spPr>
              <a:xfrm>
                <a:off x="1878107" y="3738282"/>
                <a:ext cx="1488140" cy="2864224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091B97-F2AA-C447-94F3-22908991D7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8" t="9151" r="9281" b="49673"/>
            <a:stretch/>
          </p:blipFill>
          <p:spPr>
            <a:xfrm>
              <a:off x="1035424" y="847165"/>
              <a:ext cx="5620870" cy="28238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920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2019-12-03T16:18:20Z</dcterms:created>
  <dcterms:modified xsi:type="dcterms:W3CDTF">2019-12-03T16:47:34Z</dcterms:modified>
</cp:coreProperties>
</file>