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72" r:id="rId8"/>
    <p:sldId id="273" r:id="rId9"/>
    <p:sldId id="274" r:id="rId10"/>
    <p:sldId id="275" r:id="rId11"/>
    <p:sldId id="276" r:id="rId12"/>
    <p:sldId id="278" r:id="rId13"/>
    <p:sldId id="281" r:id="rId14"/>
    <p:sldId id="282" r:id="rId15"/>
    <p:sldId id="283" r:id="rId16"/>
    <p:sldId id="264" r:id="rId17"/>
    <p:sldId id="265" r:id="rId18"/>
    <p:sldId id="268" r:id="rId19"/>
    <p:sldId id="269" r:id="rId20"/>
    <p:sldId id="286" r:id="rId21"/>
    <p:sldId id="284" r:id="rId22"/>
    <p:sldId id="270" r:id="rId23"/>
    <p:sldId id="285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CCFB1E8-D528-43F9-B81F-5E53FCC8E3F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0A1BDF8-7894-42B7-BF8F-27CDC9B68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GIVE Center Volunteer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Bartz</a:t>
            </a:r>
            <a:endParaRPr lang="en-US" dirty="0" smtClean="0"/>
          </a:p>
          <a:p>
            <a:r>
              <a:rPr lang="en-US" dirty="0" smtClean="0"/>
              <a:t>Karen Gilmer</a:t>
            </a:r>
          </a:p>
          <a:p>
            <a:r>
              <a:rPr lang="en-US" dirty="0" smtClean="0"/>
              <a:t>Ian Stewart</a:t>
            </a:r>
            <a:endParaRPr lang="en-US" dirty="0"/>
          </a:p>
        </p:txBody>
      </p:sp>
      <p:pic>
        <p:nvPicPr>
          <p:cNvPr id="4" name="Picture 2" descr="D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5354066" cy="2304476"/>
          </a:xfrm>
          <a:prstGeom prst="rect">
            <a:avLst/>
          </a:prstGeom>
          <a:noFill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162800" y="6362700"/>
            <a:ext cx="19812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CSCI 4320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2860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352800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&amp; Agencies</a:t>
            </a:r>
            <a:endParaRPr lang="en-US" sz="17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3200400"/>
            <a:ext cx="2286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Navigation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153400" y="2133600"/>
            <a:ext cx="228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2860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352800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&amp; Agencies</a:t>
            </a:r>
            <a:endParaRPr lang="en-US" sz="17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3200400"/>
            <a:ext cx="2286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8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Admin Button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Navigation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153400" y="2133600"/>
            <a:ext cx="228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2860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352800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&amp; Agencies</a:t>
            </a:r>
            <a:endParaRPr lang="en-US" sz="17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3200400"/>
            <a:ext cx="2286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8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Admin Button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Navigation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153400" y="2133600"/>
            <a:ext cx="228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Browse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72200" y="2057400"/>
            <a:ext cx="914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2860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352800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&amp; Agencies</a:t>
            </a:r>
            <a:endParaRPr lang="en-US" sz="17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3200400"/>
            <a:ext cx="2286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8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Admin Button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Navigation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153400" y="2133600"/>
            <a:ext cx="228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Browse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72200" y="2057400"/>
            <a:ext cx="914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88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Help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477000" y="2514600"/>
            <a:ext cx="4572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2860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352800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&amp; Agencies</a:t>
            </a:r>
            <a:endParaRPr lang="en-US" sz="17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3200400"/>
            <a:ext cx="2286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8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Admin Button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Navigation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153400" y="2133600"/>
            <a:ext cx="228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Browse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72200" y="2057400"/>
            <a:ext cx="914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88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Help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477000" y="2514600"/>
            <a:ext cx="4572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2800" y="2895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Quick Search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543800" y="2590800"/>
            <a:ext cx="3810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2860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352800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&amp; Agencies</a:t>
            </a:r>
            <a:endParaRPr lang="en-US" sz="17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3200400"/>
            <a:ext cx="2286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800" y="121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Admin Button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Navigation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153400" y="2133600"/>
            <a:ext cx="2286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Browse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72200" y="2057400"/>
            <a:ext cx="914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88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Help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477000" y="2514600"/>
            <a:ext cx="4572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2800" y="2895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Quick Search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543800" y="2590800"/>
            <a:ext cx="3810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90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Advanced Search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162800" y="3810000"/>
            <a:ext cx="3810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4865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2667000"/>
            <a:ext cx="3048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Narrowed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&amp; Agencies</a:t>
            </a:r>
            <a:endParaRPr lang="en-US" sz="17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66800" y="2514600"/>
            <a:ext cx="2286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Browse All: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05000"/>
            <a:ext cx="481589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Admin: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248400" cy="473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Admin: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190838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D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2423947" cy="3124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GIVE Center: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GIVE Center works with </a:t>
            </a:r>
          </a:p>
          <a:p>
            <a:pPr>
              <a:buNone/>
            </a:pPr>
            <a:r>
              <a:rPr lang="en-US" dirty="0" smtClean="0"/>
              <a:t>	numerous programs &amp; agencies to </a:t>
            </a:r>
          </a:p>
          <a:p>
            <a:pPr>
              <a:buNone/>
            </a:pPr>
            <a:r>
              <a:rPr lang="en-US" dirty="0" smtClean="0"/>
              <a:t>	place GCSU students as volunteers </a:t>
            </a:r>
          </a:p>
          <a:p>
            <a:pPr>
              <a:buNone/>
            </a:pPr>
            <a:r>
              <a:rPr lang="en-US" dirty="0" smtClean="0"/>
              <a:t>	on and around campus. </a:t>
            </a:r>
          </a:p>
          <a:p>
            <a:r>
              <a:rPr lang="en-US" dirty="0" smtClean="0"/>
              <a:t>Students who come into the GIVE Center to volunteer are suggested various programs based on their interests.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Admin: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190838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95600" y="1524000"/>
            <a:ext cx="3048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Change </a:t>
            </a:r>
            <a:r>
              <a:rPr lang="en-US" sz="1700" dirty="0" smtClean="0">
                <a:solidFill>
                  <a:srgbClr val="FF0000"/>
                </a:solidFill>
              </a:rPr>
              <a:t>Banner</a:t>
            </a:r>
            <a:endParaRPr lang="en-US" sz="1700" dirty="0" smtClean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7200" y="1828800"/>
            <a:ext cx="3810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Admin: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190838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810000" y="54102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Admin: Edit a Program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6057415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Admin: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190838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057400" y="54102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Admin: Add a Program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48739"/>
            <a:ext cx="6057900" cy="462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GIVE Center: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determine where a student volunteers?</a:t>
            </a:r>
          </a:p>
          <a:p>
            <a:pPr lvl="1"/>
            <a:r>
              <a:rPr lang="en-US" sz="2800" dirty="0" smtClean="0"/>
              <a:t>Student talks to GIVE staff member</a:t>
            </a:r>
          </a:p>
          <a:p>
            <a:pPr lvl="1"/>
            <a:r>
              <a:rPr lang="en-US" sz="2800" dirty="0" smtClean="0"/>
              <a:t>Staff members suggest program</a:t>
            </a:r>
          </a:p>
          <a:p>
            <a:pPr lvl="1"/>
            <a:r>
              <a:rPr lang="en-US" sz="2800" dirty="0" smtClean="0"/>
              <a:t>No “official” list – suggests from memory</a:t>
            </a:r>
          </a:p>
          <a:p>
            <a:r>
              <a:rPr lang="en-US" sz="3200" dirty="0" smtClean="0"/>
              <a:t>Programs or agencies may be forgotten</a:t>
            </a:r>
          </a:p>
          <a:p>
            <a:r>
              <a:rPr lang="en-US" sz="3200" dirty="0" smtClean="0"/>
              <a:t>Student may not get all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GIVE Center: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 database for programs &amp; agencies</a:t>
            </a:r>
          </a:p>
          <a:p>
            <a:r>
              <a:rPr lang="en-US" sz="3200" dirty="0" smtClean="0"/>
              <a:t>Search through database by “interests”</a:t>
            </a:r>
          </a:p>
          <a:p>
            <a:pPr lvl="1"/>
            <a:r>
              <a:rPr lang="en-US" sz="2800" dirty="0" smtClean="0"/>
              <a:t>“Interests” – category of volunteering </a:t>
            </a:r>
          </a:p>
          <a:p>
            <a:r>
              <a:rPr lang="en-US" sz="3200" dirty="0" smtClean="0"/>
              <a:t>Create a website</a:t>
            </a:r>
          </a:p>
          <a:p>
            <a:pPr lvl="1"/>
            <a:r>
              <a:rPr lang="en-US" sz="2800" dirty="0" smtClean="0"/>
              <a:t>Staff &amp; students can search &amp; browse</a:t>
            </a:r>
          </a:p>
          <a:p>
            <a:pPr lvl="1"/>
            <a:r>
              <a:rPr lang="en-US" sz="2800" dirty="0" smtClean="0"/>
              <a:t>Admin staff can update database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Login: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447800"/>
            <a:ext cx="5926137" cy="50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Admin</a:t>
            </a:r>
          </a:p>
          <a:p>
            <a:r>
              <a:rPr lang="en-US" sz="3200" dirty="0" smtClean="0"/>
              <a:t>Guest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2860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The Homepage: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5001" cy="45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1524000"/>
            <a:ext cx="762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2860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352800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&amp; Agencies</a:t>
            </a:r>
            <a:endParaRPr lang="en-US" sz="17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3200400"/>
            <a:ext cx="2286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</TotalTime>
  <Words>245</Words>
  <Application>Microsoft Office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GIVE Center Volunteer Matching</vt:lpstr>
      <vt:lpstr>The GIVE Center:</vt:lpstr>
      <vt:lpstr>The GIVE Center: The problem</vt:lpstr>
      <vt:lpstr>The GIVE Center: Our Solution</vt:lpstr>
      <vt:lpstr>Login:</vt:lpstr>
      <vt:lpstr>The Homepage:</vt:lpstr>
      <vt:lpstr>The Homepage:</vt:lpstr>
      <vt:lpstr>The Homepage:</vt:lpstr>
      <vt:lpstr>The Homepage:</vt:lpstr>
      <vt:lpstr>The Homepage:</vt:lpstr>
      <vt:lpstr>The Homepage:</vt:lpstr>
      <vt:lpstr>The Homepage:</vt:lpstr>
      <vt:lpstr>The Homepage:</vt:lpstr>
      <vt:lpstr>The Homepage:</vt:lpstr>
      <vt:lpstr>The Homepage:</vt:lpstr>
      <vt:lpstr>Results:</vt:lpstr>
      <vt:lpstr>Browse All:</vt:lpstr>
      <vt:lpstr>Admin:</vt:lpstr>
      <vt:lpstr>Admin:</vt:lpstr>
      <vt:lpstr>Admin:</vt:lpstr>
      <vt:lpstr>Admin:</vt:lpstr>
      <vt:lpstr>Admin: Edit a Program</vt:lpstr>
      <vt:lpstr>Admin:</vt:lpstr>
      <vt:lpstr>Admin: Add a Program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Center Volunteer Matching</dc:title>
  <dc:creator>student</dc:creator>
  <cp:lastModifiedBy>student</cp:lastModifiedBy>
  <cp:revision>12</cp:revision>
  <dcterms:created xsi:type="dcterms:W3CDTF">2012-04-26T17:36:58Z</dcterms:created>
  <dcterms:modified xsi:type="dcterms:W3CDTF">2012-04-26T19:06:54Z</dcterms:modified>
</cp:coreProperties>
</file>