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7" r:id="rId7"/>
    <p:sldId id="260" r:id="rId8"/>
    <p:sldId id="264" r:id="rId9"/>
    <p:sldId id="257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39.emf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9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image" Target="../media/image42.png"/><Relationship Id="rId5" Type="http://schemas.openxmlformats.org/officeDocument/2006/relationships/image" Target="../media/image37.emf"/><Relationship Id="rId15" Type="http://schemas.openxmlformats.org/officeDocument/2006/relationships/image" Target="../media/image67.png"/><Relationship Id="rId10" Type="http://schemas.openxmlformats.org/officeDocument/2006/relationships/image" Target="../media/image3.png"/><Relationship Id="rId19" Type="http://schemas.openxmlformats.org/officeDocument/2006/relationships/image" Target="../media/image71.png"/><Relationship Id="rId4" Type="http://schemas.openxmlformats.org/officeDocument/2006/relationships/image" Target="../media/image61.emf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59.png"/><Relationship Id="rId21" Type="http://schemas.openxmlformats.org/officeDocument/2006/relationships/image" Target="../media/image84.png"/><Relationship Id="rId7" Type="http://schemas.openxmlformats.org/officeDocument/2006/relationships/image" Target="../media/image39.emf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0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image" Target="../media/image74.png"/><Relationship Id="rId5" Type="http://schemas.openxmlformats.org/officeDocument/2006/relationships/image" Target="../media/image37.emf"/><Relationship Id="rId15" Type="http://schemas.openxmlformats.org/officeDocument/2006/relationships/image" Target="../media/image78.png"/><Relationship Id="rId10" Type="http://schemas.openxmlformats.org/officeDocument/2006/relationships/image" Target="../media/image3.png"/><Relationship Id="rId19" Type="http://schemas.openxmlformats.org/officeDocument/2006/relationships/image" Target="../media/image82.png"/><Relationship Id="rId4" Type="http://schemas.openxmlformats.org/officeDocument/2006/relationships/image" Target="../media/image61.emf"/><Relationship Id="rId9" Type="http://schemas.openxmlformats.org/officeDocument/2006/relationships/image" Target="../media/image73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59.png"/><Relationship Id="rId21" Type="http://schemas.openxmlformats.org/officeDocument/2006/relationships/image" Target="../media/image99.png"/><Relationship Id="rId7" Type="http://schemas.openxmlformats.org/officeDocument/2006/relationships/image" Target="../media/image3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6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9.png"/><Relationship Id="rId5" Type="http://schemas.openxmlformats.org/officeDocument/2006/relationships/image" Target="../media/image72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61.emf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.emf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.emf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1" y="2544716"/>
            <a:ext cx="5881608" cy="416866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10" y="2560707"/>
            <a:ext cx="5994951" cy="415267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46589" y="165991"/>
            <a:ext cx="10651870" cy="1797200"/>
            <a:chOff x="888534" y="501551"/>
            <a:chExt cx="10651870" cy="1797200"/>
          </a:xfrm>
        </p:grpSpPr>
        <p:pic>
          <p:nvPicPr>
            <p:cNvPr id="6" name="Content Placeholder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5751" y="1266416"/>
              <a:ext cx="3049817" cy="6767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88534" y="1275158"/>
              <a:ext cx="740979" cy="65923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48570" y="1275158"/>
              <a:ext cx="457519" cy="659233"/>
              <a:chOff x="1598236" y="2239892"/>
              <a:chExt cx="457519" cy="6592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98236" y="2239892"/>
                <a:ext cx="457519" cy="65923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939" y="2631323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2124155" y="1275158"/>
              <a:ext cx="1514294" cy="659233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12775" y="1276416"/>
              <a:ext cx="1027629" cy="65685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Detect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04719" y="1275156"/>
                  <a:ext cx="878973" cy="65811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719" y="1275156"/>
                  <a:ext cx="878973" cy="658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55721" y="1275158"/>
                  <a:ext cx="878973" cy="65811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721" y="1275158"/>
                  <a:ext cx="878973" cy="658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0034752" y="1276416"/>
              <a:ext cx="457519" cy="656853"/>
              <a:chOff x="9984418" y="2241150"/>
              <a:chExt cx="457519" cy="65685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84418" y="2241150"/>
                <a:ext cx="457519" cy="65685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𝜽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6147" y="2613839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733466" y="1413090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90304" y="1266414"/>
              <a:ext cx="1536328" cy="676715"/>
              <a:chOff x="8439970" y="2231148"/>
              <a:chExt cx="1536328" cy="67671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8915424" y="2384839"/>
                <a:ext cx="585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53602" y="501551"/>
              <a:ext cx="188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 Phase jumps: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543240" y="86791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492238" y="86791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54297" y="538911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297" y="538911"/>
                  <a:ext cx="16097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52" t="-2174" r="-492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99961" y="542825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9961" y="542825"/>
                  <a:ext cx="16097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42" t="-2222" r="-452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106089" y="1157495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91057" y="847507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57" y="847507"/>
                  <a:ext cx="3804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4545489" y="1215161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124107" y="90517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107" y="905173"/>
                  <a:ext cx="3804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6089755" y="1215161"/>
              <a:ext cx="1486452" cy="102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655673" y="90517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5673" y="905173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8477819" y="1213419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062787" y="903431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787" y="903431"/>
                  <a:ext cx="3804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V="1">
              <a:off x="3640036" y="2011829"/>
              <a:ext cx="898954" cy="22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75309" y="192941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309" y="1929419"/>
                  <a:ext cx="4492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7604719" y="2016484"/>
              <a:ext cx="896434" cy="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832868" y="192941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2868" y="1929419"/>
                  <a:ext cx="4492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865924" y="2135705"/>
            <a:ext cx="10624146" cy="270979"/>
            <a:chOff x="433041" y="2228157"/>
            <a:chExt cx="10624146" cy="270979"/>
          </a:xfrm>
        </p:grpSpPr>
        <p:sp>
          <p:nvSpPr>
            <p:cNvPr id="41" name="Rectangle 40"/>
            <p:cNvSpPr/>
            <p:nvPr/>
          </p:nvSpPr>
          <p:spPr>
            <a:xfrm>
              <a:off x="433041" y="2249446"/>
              <a:ext cx="82928" cy="24138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6028" y="2251323"/>
              <a:ext cx="45719" cy="241886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43068" y="2231275"/>
              <a:ext cx="114119" cy="250589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83814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868723" y="2233094"/>
              <a:ext cx="56452" cy="24820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72378" y="2228157"/>
              <a:ext cx="586107" cy="25816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1977" y="2239891"/>
              <a:ext cx="1166993" cy="258166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748227" y="2247626"/>
              <a:ext cx="97611" cy="240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2484" y="2239689"/>
              <a:ext cx="1166993" cy="258166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033832" y="2248374"/>
              <a:ext cx="97611" cy="2424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6279" y="2238895"/>
              <a:ext cx="1166993" cy="258166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318140" y="2245560"/>
              <a:ext cx="97611" cy="2381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1130" y="2238418"/>
              <a:ext cx="1166993" cy="25816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7599764" y="2239804"/>
              <a:ext cx="97611" cy="2438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4812" y="2232660"/>
              <a:ext cx="1166993" cy="258166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881248" y="2238418"/>
              <a:ext cx="97611" cy="2376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6230" y="2230279"/>
              <a:ext cx="1166993" cy="258166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10164878" y="2239758"/>
              <a:ext cx="97611" cy="236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583" y="2230279"/>
              <a:ext cx="1166993" cy="25816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881" y="2240970"/>
              <a:ext cx="586107" cy="258166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2467030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4866" y="23494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286" y="238464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171" y="160756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43183" y="238464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11665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716090" y="340734"/>
            <a:ext cx="431353" cy="329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6090" y="3583694"/>
            <a:ext cx="431353" cy="329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953606" y="507181"/>
            <a:ext cx="5220033" cy="4330521"/>
            <a:chOff x="953607" y="507544"/>
            <a:chExt cx="5220033" cy="4330521"/>
          </a:xfrm>
        </p:grpSpPr>
        <p:sp>
          <p:nvSpPr>
            <p:cNvPr id="47" name="Down Arrow 46"/>
            <p:cNvSpPr/>
            <p:nvPr/>
          </p:nvSpPr>
          <p:spPr>
            <a:xfrm rot="15600000">
              <a:off x="2800832" y="-464175"/>
              <a:ext cx="1462935" cy="5157385"/>
            </a:xfrm>
            <a:prstGeom prst="downArrow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393878" y="507544"/>
              <a:ext cx="779762" cy="839943"/>
              <a:chOff x="5393878" y="507544"/>
              <a:chExt cx="779762" cy="839943"/>
            </a:xfrm>
          </p:grpSpPr>
          <p:pic>
            <p:nvPicPr>
              <p:cNvPr id="66" name="Picture 4" descr="https://upload.wikimedia.org/wikipedia/commons/thumb/8/86/Voltage_Source_(AC).svg/1024px-Voltage_Source_(AC).sv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3878" y="507544"/>
                <a:ext cx="779762" cy="77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Rectangle 66"/>
              <p:cNvSpPr/>
              <p:nvPr/>
            </p:nvSpPr>
            <p:spPr>
              <a:xfrm>
                <a:off x="5668159" y="1142613"/>
                <a:ext cx="294021" cy="204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0169" y="3400965"/>
              <a:ext cx="4056268" cy="143710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H="1">
              <a:off x="1818121" y="2472937"/>
              <a:ext cx="411197" cy="1349763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221780" y="2472937"/>
              <a:ext cx="469091" cy="1438506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Down Arrow 45"/>
            <p:cNvSpPr/>
            <p:nvPr/>
          </p:nvSpPr>
          <p:spPr>
            <a:xfrm rot="16800000">
              <a:off x="2815827" y="-405639"/>
              <a:ext cx="1462935" cy="5167128"/>
            </a:xfrm>
            <a:prstGeom prst="downArrow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Diamond 47"/>
            <p:cNvSpPr/>
            <p:nvPr/>
          </p:nvSpPr>
          <p:spPr>
            <a:xfrm>
              <a:off x="1175659" y="1759904"/>
              <a:ext cx="4162287" cy="73022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Diamond 48"/>
            <p:cNvSpPr/>
            <p:nvPr/>
          </p:nvSpPr>
          <p:spPr>
            <a:xfrm>
              <a:off x="1181483" y="1761557"/>
              <a:ext cx="4162287" cy="730223"/>
            </a:xfrm>
            <a:prstGeom prst="diamond">
              <a:avLst/>
            </a:prstGeom>
            <a:gradFill flip="none" rotWithShape="1">
              <a:gsLst>
                <a:gs pos="95000">
                  <a:schemeClr val="accent6"/>
                </a:gs>
                <a:gs pos="50000">
                  <a:schemeClr val="bg1">
                    <a:alpha val="0"/>
                  </a:schemeClr>
                </a:gs>
                <a:gs pos="20000">
                  <a:schemeClr val="accent1">
                    <a:lumMod val="5000"/>
                    <a:lumOff val="95000"/>
                    <a:alpha val="0"/>
                  </a:schemeClr>
                </a:gs>
                <a:gs pos="5000">
                  <a:schemeClr val="accent6"/>
                </a:gs>
                <a:gs pos="35000">
                  <a:schemeClr val="accent6"/>
                </a:gs>
                <a:gs pos="80000">
                  <a:schemeClr val="bg1">
                    <a:alpha val="0"/>
                  </a:schemeClr>
                </a:gs>
                <a:gs pos="65000">
                  <a:schemeClr val="accent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114105" y="628231"/>
              <a:ext cx="778991" cy="2967833"/>
              <a:chOff x="3794759" y="277125"/>
              <a:chExt cx="292143" cy="826216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794759" y="277125"/>
                <a:ext cx="242316" cy="195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794759" y="907899"/>
                <a:ext cx="242316" cy="195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rapezoid 82"/>
              <p:cNvSpPr/>
              <p:nvPr/>
            </p:nvSpPr>
            <p:spPr>
              <a:xfrm rot="5400000">
                <a:off x="3817387" y="544161"/>
                <a:ext cx="246888" cy="292143"/>
              </a:xfrm>
              <a:prstGeom prst="trapezoi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flipH="1">
              <a:off x="4558009" y="628231"/>
              <a:ext cx="778991" cy="2967833"/>
              <a:chOff x="3794759" y="277125"/>
              <a:chExt cx="292143" cy="82621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794759" y="277125"/>
                <a:ext cx="242316" cy="195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794759" y="907899"/>
                <a:ext cx="242316" cy="195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Trapezoid 79"/>
              <p:cNvSpPr/>
              <p:nvPr/>
            </p:nvSpPr>
            <p:spPr>
              <a:xfrm rot="5400000">
                <a:off x="3817387" y="544161"/>
                <a:ext cx="246888" cy="292143"/>
              </a:xfrm>
              <a:prstGeom prst="trapezoi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72060" y="1116395"/>
              <a:ext cx="264039" cy="482568"/>
              <a:chOff x="845530" y="349250"/>
              <a:chExt cx="99022" cy="180976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V="1">
                <a:off x="845530" y="349250"/>
                <a:ext cx="0" cy="180976"/>
              </a:xfrm>
              <a:prstGeom prst="straightConnector1">
                <a:avLst/>
              </a:prstGeom>
              <a:ln w="12700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7" name="Picture 76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7163" y="400050"/>
                <a:ext cx="77389" cy="99500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1909374" y="658874"/>
              <a:ext cx="805248" cy="666376"/>
              <a:chOff x="505500" y="1091973"/>
              <a:chExt cx="301990" cy="24990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505500" y="1091973"/>
                <a:ext cx="301990" cy="249909"/>
                <a:chOff x="119127" y="1293482"/>
                <a:chExt cx="301990" cy="249909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209759" y="1355728"/>
                  <a:ext cx="143189" cy="140677"/>
                  <a:chOff x="231775" y="1184276"/>
                  <a:chExt cx="180975" cy="177799"/>
                </a:xfrm>
              </p:grpSpPr>
              <p:cxnSp>
                <p:nvCxnSpPr>
                  <p:cNvPr id="74" name="Straight Arrow Connector 73"/>
                  <p:cNvCxnSpPr/>
                  <p:nvPr/>
                </p:nvCxnSpPr>
                <p:spPr>
                  <a:xfrm flipV="1">
                    <a:off x="231775" y="1184276"/>
                    <a:ext cx="0" cy="177799"/>
                  </a:xfrm>
                  <a:prstGeom prst="straightConnector1">
                    <a:avLst/>
                  </a:prstGeom>
                  <a:ln w="9525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V="1">
                    <a:off x="323851" y="1270002"/>
                    <a:ext cx="0" cy="177799"/>
                  </a:xfrm>
                  <a:prstGeom prst="straightConnector1">
                    <a:avLst/>
                  </a:prstGeom>
                  <a:ln w="9525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024" y="1293482"/>
                  <a:ext cx="46986" cy="46986"/>
                </a:xfrm>
                <a:prstGeom prst="rect">
                  <a:avLst/>
                </a:prstGeom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1367" y="1467405"/>
                  <a:ext cx="49750" cy="66334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127" y="1496405"/>
                  <a:ext cx="52514" cy="46986"/>
                </a:xfrm>
                <a:prstGeom prst="rect">
                  <a:avLst/>
                </a:prstGeom>
              </p:spPr>
            </p:pic>
          </p:grpSp>
          <p:sp>
            <p:nvSpPr>
              <p:cNvPr id="69" name="Oval 68"/>
              <p:cNvSpPr/>
              <p:nvPr/>
            </p:nvSpPr>
            <p:spPr>
              <a:xfrm flipV="1">
                <a:off x="571910" y="12687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4055626" y="2052627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753147" y="2051588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50668" y="2050548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148188" y="2049507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845709" y="2048467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2543230" y="2047428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2240750" y="2046388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 rot="649553">
                  <a:off x="1216533" y="1403501"/>
                  <a:ext cx="718667" cy="38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sz="16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𝒐𝒅𝒇</m:t>
                            </m:r>
                          </m:sub>
                        </m:sSub>
                      </m:oMath>
                    </m:oMathPara>
                  </a14:m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49553">
                  <a:off x="1216533" y="1403501"/>
                  <a:ext cx="718667" cy="3876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Elbow Connector 64"/>
            <p:cNvCxnSpPr/>
            <p:nvPr/>
          </p:nvCxnSpPr>
          <p:spPr>
            <a:xfrm rot="10800000" flipV="1">
              <a:off x="5029200" y="558335"/>
              <a:ext cx="754564" cy="225826"/>
            </a:xfrm>
            <a:prstGeom prst="bentConnector3">
              <a:avLst>
                <a:gd name="adj1" fmla="val 100493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 rot="20983563">
                  <a:off x="978815" y="2411989"/>
                  <a:ext cx="1120278" cy="38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𝒐𝒅𝒇</m:t>
                            </m:r>
                          </m:sub>
                        </m:sSub>
                        <m:r>
                          <a:rPr kumimoji="0" lang="en-US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83563">
                  <a:off x="978815" y="2411989"/>
                  <a:ext cx="1120278" cy="38766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865764" y="4768476"/>
            <a:ext cx="5307875" cy="1229652"/>
            <a:chOff x="289878" y="5013348"/>
            <a:chExt cx="5964364" cy="1381738"/>
          </a:xfrm>
        </p:grpSpPr>
        <p:pic>
          <p:nvPicPr>
            <p:cNvPr id="5" name="Content Placeholder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04019" y="5507735"/>
              <a:ext cx="2011358" cy="474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06973" y="5513858"/>
              <a:ext cx="998680" cy="461793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21412" y="5511120"/>
              <a:ext cx="579683" cy="4610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7042" y="5513858"/>
              <a:ext cx="579684" cy="4610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71419" y="5602129"/>
              <a:ext cx="486729" cy="316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805456" y="5507733"/>
              <a:ext cx="1013210" cy="474038"/>
              <a:chOff x="8439970" y="2231148"/>
              <a:chExt cx="1536328" cy="67671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8814424" y="2366909"/>
                <a:ext cx="738026" cy="451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2363" y="5228585"/>
              <a:ext cx="7292" cy="21339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806732" y="5228585"/>
              <a:ext cx="7292" cy="21339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99242" y="5035338"/>
                  <a:ext cx="261728" cy="206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242" y="5035338"/>
                  <a:ext cx="261728" cy="206433"/>
                </a:xfrm>
                <a:prstGeom prst="rect">
                  <a:avLst/>
                </a:prstGeom>
                <a:blipFill>
                  <a:blip r:embed="rId11"/>
                  <a:stretch>
                    <a:fillRect l="-26316" r="-26316" b="-419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04254" y="5013348"/>
                  <a:ext cx="261728" cy="206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254" y="5013348"/>
                  <a:ext cx="261728" cy="206433"/>
                </a:xfrm>
                <a:prstGeom prst="rect">
                  <a:avLst/>
                </a:prstGeom>
                <a:blipFill>
                  <a:blip r:embed="rId11"/>
                  <a:stretch>
                    <a:fillRect l="-25641" r="-23077" b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602262" y="5467946"/>
              <a:ext cx="1010070" cy="717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07534" y="5208657"/>
                  <a:ext cx="322060" cy="2949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534" y="5208657"/>
                  <a:ext cx="322060" cy="294905"/>
                </a:xfrm>
                <a:prstGeom prst="rect">
                  <a:avLst/>
                </a:prstGeom>
                <a:blipFill>
                  <a:blip r:embed="rId1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V="1">
              <a:off x="2203846" y="5467268"/>
              <a:ext cx="1010070" cy="717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583339" y="5212828"/>
                  <a:ext cx="322060" cy="2949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339" y="5212828"/>
                  <a:ext cx="322060" cy="294905"/>
                </a:xfrm>
                <a:prstGeom prst="rect">
                  <a:avLst/>
                </a:prstGeom>
                <a:blipFill>
                  <a:blip r:embed="rId1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222292" y="5467268"/>
              <a:ext cx="980317" cy="71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595783" y="5213087"/>
                  <a:ext cx="322060" cy="2949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783" y="5213087"/>
                  <a:ext cx="322060" cy="294905"/>
                </a:xfrm>
                <a:prstGeom prst="rect">
                  <a:avLst/>
                </a:prstGeom>
                <a:blipFill>
                  <a:blip r:embed="rId1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V="1">
              <a:off x="4797222" y="5466047"/>
              <a:ext cx="1010070" cy="717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82740" y="5211506"/>
                  <a:ext cx="322060" cy="2949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740" y="5211506"/>
                  <a:ext cx="322060" cy="294905"/>
                </a:xfrm>
                <a:prstGeom prst="rect">
                  <a:avLst/>
                </a:prstGeom>
                <a:blipFill>
                  <a:blip r:embed="rId1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1612986" y="5465745"/>
              <a:ext cx="592861" cy="15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725063" y="5170219"/>
                  <a:ext cx="373178" cy="2949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063" y="5170219"/>
                  <a:ext cx="373178" cy="294905"/>
                </a:xfrm>
                <a:prstGeom prst="rect">
                  <a:avLst/>
                </a:prstGeom>
                <a:blipFill>
                  <a:blip r:embed="rId1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4202608" y="5466897"/>
              <a:ext cx="591199" cy="366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9632" y="5172754"/>
                  <a:ext cx="373178" cy="2949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632" y="5172754"/>
                  <a:ext cx="373178" cy="294905"/>
                </a:xfrm>
                <a:prstGeom prst="rect">
                  <a:avLst/>
                </a:prstGeom>
                <a:blipFill>
                  <a:blip r:embed="rId1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>
              <a:off x="3219448" y="5325456"/>
              <a:ext cx="0" cy="80099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469085" y="5602835"/>
              <a:ext cx="486729" cy="316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4356" y="5331806"/>
              <a:ext cx="0" cy="80099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801761" y="5331806"/>
              <a:ext cx="0" cy="80099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9878" y="5958833"/>
                  <a:ext cx="371569" cy="432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78" y="5958833"/>
                  <a:ext cx="371569" cy="432852"/>
                </a:xfrm>
                <a:prstGeom prst="rect">
                  <a:avLst/>
                </a:prstGeom>
                <a:blipFill>
                  <a:blip r:embed="rId16"/>
                  <a:stretch>
                    <a:fillRect l="-107407" t="-166667" r="-172222" b="-268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299203" y="5513856"/>
              <a:ext cx="289132" cy="4610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28892" y="5515837"/>
              <a:ext cx="289132" cy="4610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796229" y="5962234"/>
                  <a:ext cx="458013" cy="43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229" y="5962234"/>
                  <a:ext cx="458013" cy="432852"/>
                </a:xfrm>
                <a:prstGeom prst="rect">
                  <a:avLst/>
                </a:prstGeom>
                <a:blipFill>
                  <a:blip r:embed="rId17"/>
                  <a:stretch>
                    <a:fillRect l="-88060" t="-166667" r="-117910" b="-268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685507" y="5964103"/>
                  <a:ext cx="452605" cy="392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507" y="5964103"/>
                  <a:ext cx="452605" cy="392778"/>
                </a:xfrm>
                <a:prstGeom prst="rect">
                  <a:avLst/>
                </a:prstGeom>
                <a:blipFill>
                  <a:blip r:embed="rId18"/>
                  <a:stretch>
                    <a:fillRect l="-89394" t="-189474" r="-121212" b="-30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292491" y="5979709"/>
                  <a:ext cx="452605" cy="392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491" y="5979709"/>
                  <a:ext cx="452605" cy="392778"/>
                </a:xfrm>
                <a:prstGeom prst="rect">
                  <a:avLst/>
                </a:prstGeom>
                <a:blipFill>
                  <a:blip r:embed="rId19"/>
                  <a:stretch>
                    <a:fillRect l="-87879" t="-186207" r="-122727" b="-294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TextBox 83"/>
          <p:cNvSpPr txBox="1"/>
          <p:nvPr/>
        </p:nvSpPr>
        <p:spPr>
          <a:xfrm>
            <a:off x="714514" y="479829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73973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2577" y="4790086"/>
            <a:ext cx="431353" cy="329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51" y="376157"/>
            <a:ext cx="4056268" cy="143710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188543" y="1569014"/>
            <a:ext cx="370934" cy="135526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41269" y="1540358"/>
            <a:ext cx="328635" cy="1364105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6115" y="557462"/>
            <a:ext cx="431353" cy="329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3760" y="1561408"/>
            <a:ext cx="5220033" cy="3088520"/>
            <a:chOff x="1002598" y="1339988"/>
            <a:chExt cx="5220033" cy="3088520"/>
          </a:xfrm>
        </p:grpSpPr>
        <p:sp>
          <p:nvSpPr>
            <p:cNvPr id="47" name="Down Arrow 46"/>
            <p:cNvSpPr/>
            <p:nvPr/>
          </p:nvSpPr>
          <p:spPr>
            <a:xfrm rot="15600000">
              <a:off x="2849823" y="368269"/>
              <a:ext cx="1462935" cy="5157385"/>
            </a:xfrm>
            <a:prstGeom prst="downArrow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442869" y="1339988"/>
              <a:ext cx="779762" cy="841189"/>
              <a:chOff x="5393878" y="507544"/>
              <a:chExt cx="779762" cy="841189"/>
            </a:xfrm>
          </p:grpSpPr>
          <p:pic>
            <p:nvPicPr>
              <p:cNvPr id="66" name="Picture 4" descr="https://upload.wikimedia.org/wikipedia/commons/thumb/8/86/Voltage_Source_(AC).svg/1024px-Voltage_Source_(AC)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3878" y="507544"/>
                <a:ext cx="779762" cy="77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Rectangle 66"/>
              <p:cNvSpPr/>
              <p:nvPr/>
            </p:nvSpPr>
            <p:spPr>
              <a:xfrm>
                <a:off x="5665778" y="1143859"/>
                <a:ext cx="294021" cy="204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Down Arrow 45"/>
            <p:cNvSpPr/>
            <p:nvPr/>
          </p:nvSpPr>
          <p:spPr>
            <a:xfrm rot="16800000">
              <a:off x="2864818" y="426805"/>
              <a:ext cx="1462935" cy="5167128"/>
            </a:xfrm>
            <a:prstGeom prst="downArrow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Diamond 47"/>
            <p:cNvSpPr/>
            <p:nvPr/>
          </p:nvSpPr>
          <p:spPr>
            <a:xfrm>
              <a:off x="1224650" y="2592348"/>
              <a:ext cx="4162287" cy="73022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Diamond 48"/>
            <p:cNvSpPr/>
            <p:nvPr/>
          </p:nvSpPr>
          <p:spPr>
            <a:xfrm>
              <a:off x="1230474" y="2594001"/>
              <a:ext cx="4162287" cy="730223"/>
            </a:xfrm>
            <a:prstGeom prst="diamond">
              <a:avLst/>
            </a:prstGeom>
            <a:gradFill flip="none" rotWithShape="1">
              <a:gsLst>
                <a:gs pos="95000">
                  <a:schemeClr val="accent6"/>
                </a:gs>
                <a:gs pos="50000">
                  <a:schemeClr val="bg1">
                    <a:alpha val="0"/>
                  </a:schemeClr>
                </a:gs>
                <a:gs pos="20000">
                  <a:schemeClr val="accent1">
                    <a:lumMod val="5000"/>
                    <a:lumOff val="95000"/>
                    <a:alpha val="0"/>
                  </a:schemeClr>
                </a:gs>
                <a:gs pos="5000">
                  <a:schemeClr val="accent6"/>
                </a:gs>
                <a:gs pos="35000">
                  <a:schemeClr val="accent6"/>
                </a:gs>
                <a:gs pos="80000">
                  <a:schemeClr val="bg1">
                    <a:alpha val="0"/>
                  </a:schemeClr>
                </a:gs>
                <a:gs pos="65000">
                  <a:schemeClr val="accent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163096" y="1460675"/>
              <a:ext cx="778991" cy="2967833"/>
              <a:chOff x="3794759" y="277125"/>
              <a:chExt cx="292143" cy="826216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794759" y="277125"/>
                <a:ext cx="242316" cy="195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794759" y="907899"/>
                <a:ext cx="242316" cy="195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rapezoid 82"/>
              <p:cNvSpPr/>
              <p:nvPr/>
            </p:nvSpPr>
            <p:spPr>
              <a:xfrm rot="5400000">
                <a:off x="3817387" y="544161"/>
                <a:ext cx="246888" cy="292143"/>
              </a:xfrm>
              <a:prstGeom prst="trapezoi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flipH="1">
              <a:off x="4607000" y="1460675"/>
              <a:ext cx="778991" cy="2967833"/>
              <a:chOff x="3794759" y="277125"/>
              <a:chExt cx="292143" cy="82621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794759" y="277125"/>
                <a:ext cx="242316" cy="195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794759" y="907899"/>
                <a:ext cx="242316" cy="1954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Trapezoid 79"/>
              <p:cNvSpPr/>
              <p:nvPr/>
            </p:nvSpPr>
            <p:spPr>
              <a:xfrm rot="5400000">
                <a:off x="3817387" y="544161"/>
                <a:ext cx="246888" cy="292143"/>
              </a:xfrm>
              <a:prstGeom prst="trapezoi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321051" y="1948839"/>
              <a:ext cx="264039" cy="482568"/>
              <a:chOff x="845530" y="349250"/>
              <a:chExt cx="99022" cy="180976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V="1">
                <a:off x="845530" y="349250"/>
                <a:ext cx="0" cy="180976"/>
              </a:xfrm>
              <a:prstGeom prst="straightConnector1">
                <a:avLst/>
              </a:prstGeom>
              <a:ln w="12700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7" name="Picture 76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7163" y="400050"/>
                <a:ext cx="77389" cy="99500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2018879" y="3684956"/>
              <a:ext cx="805248" cy="666376"/>
              <a:chOff x="505500" y="1091973"/>
              <a:chExt cx="301990" cy="24990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505500" y="1091973"/>
                <a:ext cx="301990" cy="249909"/>
                <a:chOff x="119127" y="1293482"/>
                <a:chExt cx="301990" cy="249909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209759" y="1355728"/>
                  <a:ext cx="143189" cy="140677"/>
                  <a:chOff x="231775" y="1184276"/>
                  <a:chExt cx="180975" cy="177799"/>
                </a:xfrm>
              </p:grpSpPr>
              <p:cxnSp>
                <p:nvCxnSpPr>
                  <p:cNvPr id="74" name="Straight Arrow Connector 73"/>
                  <p:cNvCxnSpPr/>
                  <p:nvPr/>
                </p:nvCxnSpPr>
                <p:spPr>
                  <a:xfrm flipV="1">
                    <a:off x="231775" y="1184276"/>
                    <a:ext cx="0" cy="177799"/>
                  </a:xfrm>
                  <a:prstGeom prst="straightConnector1">
                    <a:avLst/>
                  </a:prstGeom>
                  <a:ln w="9525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V="1">
                    <a:off x="323851" y="1270002"/>
                    <a:ext cx="0" cy="177799"/>
                  </a:xfrm>
                  <a:prstGeom prst="straightConnector1">
                    <a:avLst/>
                  </a:prstGeom>
                  <a:ln w="9525" cmpd="sng">
                    <a:headEnd type="none"/>
                    <a:tailEnd type="triangle" w="sm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024" y="1293482"/>
                  <a:ext cx="46986" cy="46986"/>
                </a:xfrm>
                <a:prstGeom prst="rect">
                  <a:avLst/>
                </a:prstGeom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1367" y="1467405"/>
                  <a:ext cx="49750" cy="66334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127" y="1496405"/>
                  <a:ext cx="52514" cy="46986"/>
                </a:xfrm>
                <a:prstGeom prst="rect">
                  <a:avLst/>
                </a:prstGeom>
              </p:spPr>
            </p:pic>
          </p:grpSp>
          <p:sp>
            <p:nvSpPr>
              <p:cNvPr id="69" name="Oval 68"/>
              <p:cNvSpPr/>
              <p:nvPr/>
            </p:nvSpPr>
            <p:spPr>
              <a:xfrm flipV="1">
                <a:off x="571910" y="12687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4104617" y="2885071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802138" y="2884032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99659" y="2882992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197179" y="2881951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894700" y="2880911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2592221" y="2879872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2289741" y="2878832"/>
              <a:ext cx="150314" cy="15031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 rot="649553">
                  <a:off x="1265524" y="2235945"/>
                  <a:ext cx="718667" cy="38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sz="16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𝒐𝒅𝒇</m:t>
                            </m:r>
                          </m:sub>
                        </m:sSub>
                      </m:oMath>
                    </m:oMathPara>
                  </a14:m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49553">
                  <a:off x="1265524" y="2235945"/>
                  <a:ext cx="718667" cy="3876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Elbow Connector 64"/>
            <p:cNvCxnSpPr/>
            <p:nvPr/>
          </p:nvCxnSpPr>
          <p:spPr>
            <a:xfrm rot="10800000" flipV="1">
              <a:off x="5078191" y="1390779"/>
              <a:ext cx="754564" cy="225826"/>
            </a:xfrm>
            <a:prstGeom prst="bentConnector3">
              <a:avLst>
                <a:gd name="adj1" fmla="val 100493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 rot="20983563">
                  <a:off x="1027806" y="3244433"/>
                  <a:ext cx="1120278" cy="38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𝒐𝒅𝒇</m:t>
                            </m:r>
                          </m:sub>
                        </m:sSub>
                        <m:r>
                          <a:rPr kumimoji="0" lang="en-US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83563">
                  <a:off x="1027806" y="3244433"/>
                  <a:ext cx="1120278" cy="38766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Content Placeholder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9218" y="5208451"/>
            <a:ext cx="1789971" cy="4218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7957" y="5213900"/>
            <a:ext cx="888757" cy="410964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4559" y="5211463"/>
            <a:ext cx="515878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6849" y="5213900"/>
            <a:ext cx="515879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435" y="5236760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7493" y="5208449"/>
            <a:ext cx="901687" cy="421862"/>
            <a:chOff x="8439970" y="2231148"/>
            <a:chExt cx="1536328" cy="67671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8726003" y="2265742"/>
              <a:ext cx="923712" cy="543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567744" y="4960026"/>
            <a:ext cx="6489" cy="1899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85454" y="4960026"/>
            <a:ext cx="6489" cy="1899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75974" y="4756300"/>
                <a:ext cx="3122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974" y="4756300"/>
                <a:ext cx="312201" cy="246221"/>
              </a:xfrm>
              <a:prstGeom prst="rect">
                <a:avLst/>
              </a:prstGeom>
              <a:blipFill>
                <a:blip r:embed="rId11"/>
                <a:stretch>
                  <a:fillRect l="-13725" r="-1372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794256" y="4752605"/>
                <a:ext cx="3122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6" y="4752605"/>
                <a:ext cx="312201" cy="246221"/>
              </a:xfrm>
              <a:prstGeom prst="rect">
                <a:avLst/>
              </a:prstGeom>
              <a:blipFill>
                <a:blip r:embed="rId12"/>
                <a:stretch>
                  <a:fillRect l="-13462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1143764" y="5173041"/>
            <a:ext cx="898893" cy="63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38988" y="4927063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88" y="4927063"/>
                <a:ext cx="35746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2569064" y="5172438"/>
            <a:ext cx="898893" cy="63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906787" y="4920605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787" y="4920605"/>
                <a:ext cx="35746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3475411" y="5172438"/>
            <a:ext cx="872415" cy="639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807793" y="4917659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93" y="4917659"/>
                <a:ext cx="35746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4876991" y="5171351"/>
            <a:ext cx="898893" cy="63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220075" y="4916252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5" y="4916252"/>
                <a:ext cx="35746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2043239" y="5171083"/>
            <a:ext cx="527606" cy="14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142980" y="4882684"/>
                <a:ext cx="4210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80" y="4882684"/>
                <a:ext cx="421013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4347825" y="5172108"/>
            <a:ext cx="526127" cy="32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451968" y="4878591"/>
                <a:ext cx="4210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68" y="4878591"/>
                <a:ext cx="42101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3472880" y="5046235"/>
            <a:ext cx="0" cy="71283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38908" y="5247318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163426" y="5051886"/>
            <a:ext cx="0" cy="71283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70962" y="5051886"/>
            <a:ext cx="0" cy="71283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34014" y="5609897"/>
                <a:ext cx="330671" cy="54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4" y="5609897"/>
                <a:ext cx="330671" cy="544060"/>
              </a:xfrm>
              <a:prstGeom prst="rect">
                <a:avLst/>
              </a:prstGeom>
              <a:blipFill>
                <a:blip r:embed="rId19"/>
                <a:stretch>
                  <a:fillRect l="-129630" t="-133333" r="-201852" b="-19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874063" y="5213898"/>
            <a:ext cx="257308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95106" y="5215661"/>
            <a:ext cx="257308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718171" y="5609897"/>
                <a:ext cx="564192" cy="544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71" y="5609897"/>
                <a:ext cx="564192" cy="544060"/>
              </a:xfrm>
              <a:prstGeom prst="rect">
                <a:avLst/>
              </a:prstGeom>
              <a:blipFill>
                <a:blip r:embed="rId20"/>
                <a:stretch>
                  <a:fillRect l="-69892" t="-133333" r="-80645" b="-19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042308" y="5609516"/>
                <a:ext cx="558166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308" y="5609516"/>
                <a:ext cx="558166" cy="492379"/>
              </a:xfrm>
              <a:prstGeom prst="rect">
                <a:avLst/>
              </a:prstGeom>
              <a:blipFill>
                <a:blip r:embed="rId21"/>
                <a:stretch>
                  <a:fillRect l="-70652" t="-153086" r="-82609" b="-2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345287" y="5627576"/>
                <a:ext cx="558166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287" y="5627576"/>
                <a:ext cx="558166" cy="492379"/>
              </a:xfrm>
              <a:prstGeom prst="rect">
                <a:avLst/>
              </a:prstGeom>
              <a:blipFill>
                <a:blip r:embed="rId22"/>
                <a:stretch>
                  <a:fillRect l="-72527" t="-153086" r="-83516" b="-2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63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688617" y="4713082"/>
            <a:ext cx="431353" cy="329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9473" y="555475"/>
            <a:ext cx="431353" cy="329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51" y="376157"/>
            <a:ext cx="4056268" cy="143710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192705" y="1569014"/>
            <a:ext cx="366772" cy="134006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41269" y="1540358"/>
            <a:ext cx="315779" cy="131074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Down Arrow 46"/>
          <p:cNvSpPr/>
          <p:nvPr/>
        </p:nvSpPr>
        <p:spPr>
          <a:xfrm rot="15600000">
            <a:off x="2720985" y="589689"/>
            <a:ext cx="1462935" cy="5157385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313392" y="1552687"/>
            <a:ext cx="779762" cy="848332"/>
            <a:chOff x="5393878" y="500401"/>
            <a:chExt cx="779762" cy="848332"/>
          </a:xfrm>
        </p:grpSpPr>
        <p:pic>
          <p:nvPicPr>
            <p:cNvPr id="66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878" y="500401"/>
              <a:ext cx="779762" cy="77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ctangle 66"/>
            <p:cNvSpPr/>
            <p:nvPr/>
          </p:nvSpPr>
          <p:spPr>
            <a:xfrm>
              <a:off x="5665778" y="1143859"/>
              <a:ext cx="294021" cy="20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" name="Down Arrow 45"/>
          <p:cNvSpPr/>
          <p:nvPr/>
        </p:nvSpPr>
        <p:spPr>
          <a:xfrm rot="16800000">
            <a:off x="2735980" y="648225"/>
            <a:ext cx="1462935" cy="5167128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1095812" y="2813768"/>
            <a:ext cx="4162287" cy="7302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1101636" y="2815421"/>
            <a:ext cx="4162287" cy="73022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4258" y="1682095"/>
            <a:ext cx="778991" cy="2967833"/>
            <a:chOff x="3794759" y="277125"/>
            <a:chExt cx="292143" cy="826216"/>
          </a:xfrm>
        </p:grpSpPr>
        <p:sp>
          <p:nvSpPr>
            <p:cNvPr id="81" name="Rectangle 80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rapezoid 8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4478162" y="1682095"/>
            <a:ext cx="778991" cy="2967833"/>
            <a:chOff x="3794759" y="277125"/>
            <a:chExt cx="292143" cy="826216"/>
          </a:xfrm>
        </p:grpSpPr>
        <p:sp>
          <p:nvSpPr>
            <p:cNvPr id="78" name="Rectangle 77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rapezoid 79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92213" y="2170259"/>
            <a:ext cx="264039" cy="482568"/>
            <a:chOff x="845530" y="349250"/>
            <a:chExt cx="99022" cy="180976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7" name="Picture 7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072441" y="4005657"/>
            <a:ext cx="446397" cy="427207"/>
            <a:chOff x="571910" y="1154219"/>
            <a:chExt cx="167411" cy="160214"/>
          </a:xfrm>
        </p:grpSpPr>
        <p:grpSp>
          <p:nvGrpSpPr>
            <p:cNvPr id="70" name="Group 69"/>
            <p:cNvGrpSpPr/>
            <p:nvPr/>
          </p:nvGrpSpPr>
          <p:grpSpPr>
            <a:xfrm>
              <a:off x="596132" y="1154219"/>
              <a:ext cx="143189" cy="140677"/>
              <a:chOff x="231775" y="1184276"/>
              <a:chExt cx="180975" cy="177799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flipV="1">
                <a:off x="231775" y="1184276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rot="5400000" flipV="1">
                <a:off x="323851" y="1270002"/>
                <a:ext cx="0" cy="17779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4" name="Oval 53"/>
          <p:cNvSpPr>
            <a:spLocks noChangeAspect="1"/>
          </p:cNvSpPr>
          <p:nvPr/>
        </p:nvSpPr>
        <p:spPr>
          <a:xfrm>
            <a:off x="3975779" y="310649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3673300" y="3105452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3370821" y="3104412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068341" y="310337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765862" y="310233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2463383" y="3101292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160903" y="3100252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 rot="649553">
                <a:off x="1136686" y="2457365"/>
                <a:ext cx="718667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9553">
                <a:off x="1136686" y="2457365"/>
                <a:ext cx="718667" cy="387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/>
          <p:nvPr/>
        </p:nvCxnSpPr>
        <p:spPr>
          <a:xfrm rot="16200000" flipH="1" flipV="1">
            <a:off x="5257548" y="1374744"/>
            <a:ext cx="122265" cy="769185"/>
          </a:xfrm>
          <a:prstGeom prst="bentConnector3">
            <a:avLst>
              <a:gd name="adj1" fmla="val -18697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 rot="20983563">
                <a:off x="898968" y="3465853"/>
                <a:ext cx="1120278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3">
                <a:off x="898968" y="3465853"/>
                <a:ext cx="1120278" cy="387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740097" y="4730043"/>
            <a:ext cx="5454699" cy="1401352"/>
            <a:chOff x="827664" y="4752605"/>
            <a:chExt cx="5454699" cy="1401352"/>
          </a:xfrm>
        </p:grpSpPr>
        <p:pic>
          <p:nvPicPr>
            <p:cNvPr id="5" name="Content Placeholder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9218" y="5208451"/>
              <a:ext cx="1789971" cy="42186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147957" y="5213900"/>
              <a:ext cx="888757" cy="410964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4559" y="5211463"/>
              <a:ext cx="515878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6849" y="5213900"/>
              <a:ext cx="515879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6435" y="5236760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887493" y="5208449"/>
              <a:ext cx="901687" cy="421862"/>
              <a:chOff x="8439970" y="2231148"/>
              <a:chExt cx="1536328" cy="67671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8726003" y="2265742"/>
                <a:ext cx="923712" cy="54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567744" y="4960026"/>
              <a:ext cx="6489" cy="189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885454" y="4960026"/>
              <a:ext cx="6489" cy="189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75974" y="4756300"/>
                  <a:ext cx="3122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974" y="4756300"/>
                  <a:ext cx="312201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372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94256" y="4752605"/>
                  <a:ext cx="3122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56" y="4752605"/>
                  <a:ext cx="312201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13725" r="-1372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443540" y="4926310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540" y="4926310"/>
                  <a:ext cx="35746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884561" y="4923593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561" y="4923593"/>
                  <a:ext cx="35746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60606" y="4918309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606" y="4918309"/>
                  <a:ext cx="357469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59601" y="4923593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01" y="4923593"/>
                  <a:ext cx="357469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115458" y="4874202"/>
                  <a:ext cx="4210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458" y="4874202"/>
                  <a:ext cx="42101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410796" y="4874202"/>
                  <a:ext cx="4210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96" y="4874202"/>
                  <a:ext cx="42101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3472880" y="5074810"/>
              <a:ext cx="1" cy="68146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637389" y="5230015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1163426" y="5077286"/>
              <a:ext cx="1" cy="67581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61437" y="5077286"/>
              <a:ext cx="0" cy="70121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27664" y="5609897"/>
                  <a:ext cx="330671" cy="5440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64" y="5609897"/>
                  <a:ext cx="330671" cy="544060"/>
                </a:xfrm>
                <a:prstGeom prst="rect">
                  <a:avLst/>
                </a:prstGeom>
                <a:blipFill>
                  <a:blip r:embed="rId16"/>
                  <a:stretch>
                    <a:fillRect l="-125455" t="-134831" r="-198182" b="-1988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874063" y="5213898"/>
              <a:ext cx="257308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5106" y="5215661"/>
              <a:ext cx="257308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718171" y="5609897"/>
                  <a:ext cx="564192" cy="5440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171" y="5609897"/>
                  <a:ext cx="564192" cy="544060"/>
                </a:xfrm>
                <a:prstGeom prst="rect">
                  <a:avLst/>
                </a:prstGeom>
                <a:blipFill>
                  <a:blip r:embed="rId17"/>
                  <a:stretch>
                    <a:fillRect l="-71739" t="-134831" r="-81522" b="-1988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025705" y="5607714"/>
                  <a:ext cx="558166" cy="4923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705" y="5607714"/>
                  <a:ext cx="558166" cy="492379"/>
                </a:xfrm>
                <a:prstGeom prst="rect">
                  <a:avLst/>
                </a:prstGeom>
                <a:blipFill>
                  <a:blip r:embed="rId18"/>
                  <a:stretch>
                    <a:fillRect l="-72527" t="-153086" r="-83516" b="-223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344258" y="5607714"/>
                  <a:ext cx="558166" cy="4923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5607714"/>
                  <a:ext cx="558166" cy="492379"/>
                </a:xfrm>
                <a:prstGeom prst="rect">
                  <a:avLst/>
                </a:prstGeom>
                <a:blipFill>
                  <a:blip r:embed="rId19"/>
                  <a:stretch>
                    <a:fillRect l="-70652" t="-153086" r="-82609" b="-223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2015898" y="3764112"/>
                <a:ext cx="254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98" y="3764112"/>
                <a:ext cx="254044" cy="276999"/>
              </a:xfrm>
              <a:prstGeom prst="rect">
                <a:avLst/>
              </a:prstGeom>
              <a:blipFill>
                <a:blip r:embed="rId20"/>
                <a:stretch>
                  <a:fillRect t="-26087" r="-10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1843024" y="4341686"/>
                <a:ext cx="268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24" y="4341686"/>
                <a:ext cx="268279" cy="276999"/>
              </a:xfrm>
              <a:prstGeom prst="rect">
                <a:avLst/>
              </a:prstGeom>
              <a:blipFill>
                <a:blip r:embed="rId21"/>
                <a:stretch>
                  <a:fillRect t="-26087" r="-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2499052" y="4220168"/>
                <a:ext cx="271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52" y="4220168"/>
                <a:ext cx="271677" cy="276999"/>
              </a:xfrm>
              <a:prstGeom prst="rect">
                <a:avLst/>
              </a:prstGeom>
              <a:blipFill>
                <a:blip r:embed="rId22"/>
                <a:stretch>
                  <a:fillRect l="-6667" t="-26087" r="-6888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24" y="2086777"/>
            <a:ext cx="5679135" cy="4052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" y="2058075"/>
            <a:ext cx="5609914" cy="400298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4866" y="23494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866" y="183536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84229" y="183536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46589" y="165991"/>
            <a:ext cx="10651870" cy="1797200"/>
            <a:chOff x="846589" y="165991"/>
            <a:chExt cx="10651870" cy="1797200"/>
          </a:xfrm>
        </p:grpSpPr>
        <p:pic>
          <p:nvPicPr>
            <p:cNvPr id="6" name="Content Placeholder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806" y="930856"/>
              <a:ext cx="3049817" cy="6767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46589" y="939598"/>
              <a:ext cx="740979" cy="65923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06625" y="939598"/>
              <a:ext cx="457519" cy="659233"/>
              <a:chOff x="1598236" y="2239892"/>
              <a:chExt cx="457519" cy="6592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98236" y="2239892"/>
                <a:ext cx="457519" cy="65923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939" y="2631323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2082210" y="939598"/>
              <a:ext cx="1514294" cy="659233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470830" y="940856"/>
              <a:ext cx="1027629" cy="65685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Detect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7562774" y="939596"/>
                  <a:ext cx="878973" cy="65811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774" y="939596"/>
                  <a:ext cx="878973" cy="658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3613776" y="939598"/>
                  <a:ext cx="878973" cy="65811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776" y="939598"/>
                  <a:ext cx="878973" cy="658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9992807" y="940856"/>
              <a:ext cx="457519" cy="656853"/>
              <a:chOff x="9984418" y="2241150"/>
              <a:chExt cx="457519" cy="65685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84418" y="2241150"/>
                <a:ext cx="457519" cy="65685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𝜽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6147" y="2613839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4971939" y="1078198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48359" y="930854"/>
              <a:ext cx="1536328" cy="676715"/>
              <a:chOff x="8439970" y="2231148"/>
              <a:chExt cx="1536328" cy="67671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8915424" y="2384839"/>
                <a:ext cx="585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11657" y="165991"/>
              <a:ext cx="188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 Phase jumps: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501295" y="53235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450293" y="53235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12352" y="203351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352" y="203351"/>
                  <a:ext cx="16097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52" t="-2174" r="-492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58016" y="207265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8016" y="207265"/>
                  <a:ext cx="16097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42" t="-2222" r="-452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075066" y="874053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89578" y="561522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578" y="561522"/>
                  <a:ext cx="3804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4503544" y="879601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082162" y="56961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162" y="569613"/>
                  <a:ext cx="3804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6047810" y="879601"/>
              <a:ext cx="1486452" cy="102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613728" y="56961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728" y="569613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8435874" y="877859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020842" y="567871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842" y="567871"/>
                  <a:ext cx="3804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V="1">
              <a:off x="3598091" y="1676269"/>
              <a:ext cx="898954" cy="22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33364" y="159385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364" y="1593859"/>
                  <a:ext cx="4492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7562774" y="1680924"/>
              <a:ext cx="896434" cy="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790923" y="159385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923" y="1593859"/>
                  <a:ext cx="4492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/>
            <p:nvPr/>
          </p:nvCxnSpPr>
          <p:spPr>
            <a:xfrm>
              <a:off x="6043499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501900" y="1064267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089311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959051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8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7" y="2136004"/>
            <a:ext cx="5740995" cy="399435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85" y="2118378"/>
            <a:ext cx="5670746" cy="404638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4866" y="23494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866" y="183536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84229" y="183536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46589" y="165991"/>
            <a:ext cx="10651870" cy="1797200"/>
            <a:chOff x="846589" y="165991"/>
            <a:chExt cx="10651870" cy="1797200"/>
          </a:xfrm>
        </p:grpSpPr>
        <p:pic>
          <p:nvPicPr>
            <p:cNvPr id="6" name="Content Placeholder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806" y="930856"/>
              <a:ext cx="3049817" cy="6767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46589" y="939598"/>
              <a:ext cx="740979" cy="65923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06625" y="939598"/>
              <a:ext cx="457519" cy="659233"/>
              <a:chOff x="1598236" y="2239892"/>
              <a:chExt cx="457519" cy="6592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98236" y="2239892"/>
                <a:ext cx="457519" cy="65923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939" y="2631323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2082210" y="939598"/>
              <a:ext cx="1514294" cy="659233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470830" y="940856"/>
              <a:ext cx="1027629" cy="65685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Detect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7562774" y="939596"/>
                  <a:ext cx="878973" cy="65811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774" y="939596"/>
                  <a:ext cx="878973" cy="658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3613776" y="939598"/>
                  <a:ext cx="878973" cy="65811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776" y="939598"/>
                  <a:ext cx="878973" cy="658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9992807" y="940856"/>
              <a:ext cx="457519" cy="656853"/>
              <a:chOff x="9984418" y="2241150"/>
              <a:chExt cx="457519" cy="65685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84418" y="2241150"/>
                <a:ext cx="457519" cy="65685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𝜽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6147" y="2613839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4971939" y="1078198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48359" y="930854"/>
              <a:ext cx="1536328" cy="676715"/>
              <a:chOff x="8439970" y="2231148"/>
              <a:chExt cx="1536328" cy="67671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8915424" y="2384839"/>
                <a:ext cx="585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11657" y="165991"/>
              <a:ext cx="188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 Phase jumps: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501295" y="53235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450293" y="53235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12352" y="203351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352" y="203351"/>
                  <a:ext cx="16097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52" t="-2174" r="-492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58016" y="207265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8016" y="207265"/>
                  <a:ext cx="16097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42" t="-2222" r="-452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075066" y="874053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89578" y="561522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578" y="561522"/>
                  <a:ext cx="3804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4503544" y="879601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082162" y="56961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162" y="569613"/>
                  <a:ext cx="3804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6047810" y="879601"/>
              <a:ext cx="1486452" cy="102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613728" y="56961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728" y="569613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8435874" y="877859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020842" y="567871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842" y="567871"/>
                  <a:ext cx="3804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V="1">
              <a:off x="3598091" y="1676269"/>
              <a:ext cx="898954" cy="22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33364" y="159385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364" y="1593859"/>
                  <a:ext cx="4492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7562774" y="1680924"/>
              <a:ext cx="896434" cy="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790923" y="159385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923" y="1593859"/>
                  <a:ext cx="4492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/>
            <p:nvPr/>
          </p:nvCxnSpPr>
          <p:spPr>
            <a:xfrm>
              <a:off x="6043499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501900" y="1064267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089311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959051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7827783" y="758015"/>
            <a:ext cx="2105415" cy="2105415"/>
            <a:chOff x="366092" y="775027"/>
            <a:chExt cx="5158407" cy="5158407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092" y="775027"/>
              <a:ext cx="5158407" cy="5158407"/>
            </a:xfrm>
            <a:prstGeom prst="rect">
              <a:avLst/>
            </a:prstGeom>
          </p:spPr>
        </p:pic>
        <p:cxnSp>
          <p:nvCxnSpPr>
            <p:cNvPr id="74" name="Straight Arrow Connector 73"/>
            <p:cNvCxnSpPr/>
            <p:nvPr/>
          </p:nvCxnSpPr>
          <p:spPr>
            <a:xfrm flipV="1">
              <a:off x="3014663" y="2983706"/>
              <a:ext cx="345281" cy="2928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5989052" y="775028"/>
            <a:ext cx="2071391" cy="2071391"/>
            <a:chOff x="471488" y="924148"/>
            <a:chExt cx="3912753" cy="391275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8" y="924148"/>
              <a:ext cx="3912753" cy="3912753"/>
            </a:xfrm>
            <a:prstGeom prst="rect">
              <a:avLst/>
            </a:prstGeom>
          </p:spPr>
        </p:pic>
        <p:cxnSp>
          <p:nvCxnSpPr>
            <p:cNvPr id="70" name="Straight Arrow Connector 69"/>
            <p:cNvCxnSpPr/>
            <p:nvPr/>
          </p:nvCxnSpPr>
          <p:spPr>
            <a:xfrm flipH="1">
              <a:off x="2095505" y="2828750"/>
              <a:ext cx="388735" cy="32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4218423" y="792699"/>
            <a:ext cx="2036051" cy="2036051"/>
            <a:chOff x="1904301" y="693122"/>
            <a:chExt cx="4227500" cy="422750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301" y="693122"/>
              <a:ext cx="4227500" cy="4227500"/>
            </a:xfrm>
            <a:prstGeom prst="rect">
              <a:avLst/>
            </a:prstGeom>
          </p:spPr>
        </p:pic>
        <p:cxnSp>
          <p:nvCxnSpPr>
            <p:cNvPr id="47" name="Straight Arrow Connector 46"/>
            <p:cNvCxnSpPr/>
            <p:nvPr/>
          </p:nvCxnSpPr>
          <p:spPr>
            <a:xfrm flipH="1">
              <a:off x="3328988" y="2752725"/>
              <a:ext cx="738187" cy="638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621882" y="2197001"/>
            <a:ext cx="6751514" cy="4501009"/>
            <a:chOff x="3177442" y="1911423"/>
            <a:chExt cx="6751514" cy="450100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442" y="1911423"/>
              <a:ext cx="6751514" cy="450100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5890" y="5385304"/>
              <a:ext cx="766623" cy="283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10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7674479" y="604619"/>
            <a:ext cx="2288164" cy="2288164"/>
            <a:chOff x="743965" y="1077251"/>
            <a:chExt cx="4750882" cy="4750882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965" y="1077251"/>
              <a:ext cx="4750882" cy="4750882"/>
            </a:xfrm>
            <a:prstGeom prst="rect">
              <a:avLst/>
            </a:prstGeom>
          </p:spPr>
        </p:pic>
        <p:cxnSp>
          <p:nvCxnSpPr>
            <p:cNvPr id="78" name="Straight Arrow Connector 77"/>
            <p:cNvCxnSpPr/>
            <p:nvPr/>
          </p:nvCxnSpPr>
          <p:spPr>
            <a:xfrm flipV="1">
              <a:off x="3201478" y="3133725"/>
              <a:ext cx="278089" cy="2375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707139" y="617316"/>
            <a:ext cx="2279534" cy="2279534"/>
            <a:chOff x="1055502" y="1799028"/>
            <a:chExt cx="2279534" cy="227953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502" y="1799028"/>
              <a:ext cx="2279534" cy="2279534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 flipH="1">
              <a:off x="1993106" y="2910231"/>
              <a:ext cx="231136" cy="2044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3769184" y="636564"/>
            <a:ext cx="2224275" cy="2224275"/>
            <a:chOff x="-704701" y="949228"/>
            <a:chExt cx="4750882" cy="475088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04701" y="949228"/>
              <a:ext cx="4750882" cy="4750882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 flipH="1">
              <a:off x="909639" y="3264694"/>
              <a:ext cx="826292" cy="7000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>
            <a:off x="4869180" y="2430780"/>
            <a:ext cx="42663" cy="284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941165" y="2340528"/>
            <a:ext cx="910316" cy="1673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41095" y="2339451"/>
            <a:ext cx="603886" cy="59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240575" y="974082"/>
            <a:ext cx="815280" cy="718918"/>
            <a:chOff x="3132350" y="678509"/>
            <a:chExt cx="815280" cy="718918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483544" y="815178"/>
              <a:ext cx="0" cy="30888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489062" y="1118554"/>
              <a:ext cx="293204" cy="84948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61941" y="1118556"/>
              <a:ext cx="221607" cy="18914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1427" y="678509"/>
              <a:ext cx="103169" cy="10316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8392" y="1060399"/>
              <a:ext cx="109238" cy="14565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2350" y="1294258"/>
              <a:ext cx="115307" cy="103169"/>
            </a:xfrm>
            <a:prstGeom prst="rect">
              <a:avLst/>
            </a:prstGeom>
          </p:spPr>
        </p:pic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59" y="2216757"/>
            <a:ext cx="6727933" cy="44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7674479" y="604619"/>
            <a:ext cx="2288164" cy="2288164"/>
            <a:chOff x="743965" y="1077251"/>
            <a:chExt cx="4750882" cy="4750882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965" y="1077251"/>
              <a:ext cx="4750882" cy="4750882"/>
            </a:xfrm>
            <a:prstGeom prst="rect">
              <a:avLst/>
            </a:prstGeom>
          </p:spPr>
        </p:pic>
        <p:cxnSp>
          <p:nvCxnSpPr>
            <p:cNvPr id="78" name="Straight Arrow Connector 77"/>
            <p:cNvCxnSpPr/>
            <p:nvPr/>
          </p:nvCxnSpPr>
          <p:spPr>
            <a:xfrm flipV="1">
              <a:off x="3201478" y="3133725"/>
              <a:ext cx="278089" cy="2375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707139" y="617316"/>
            <a:ext cx="2279534" cy="2279534"/>
            <a:chOff x="1055502" y="1799028"/>
            <a:chExt cx="2279534" cy="227953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502" y="1799028"/>
              <a:ext cx="2279534" cy="2279534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 flipH="1">
              <a:off x="1993106" y="2910231"/>
              <a:ext cx="231136" cy="2044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3769184" y="636564"/>
            <a:ext cx="2224275" cy="2224275"/>
            <a:chOff x="-704701" y="949228"/>
            <a:chExt cx="4750882" cy="475088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04701" y="949228"/>
              <a:ext cx="4750882" cy="4750882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 flipH="1">
              <a:off x="909639" y="3264694"/>
              <a:ext cx="826292" cy="7000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>
            <a:off x="4869180" y="2430780"/>
            <a:ext cx="42663" cy="284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941165" y="2340528"/>
            <a:ext cx="910316" cy="1673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41095" y="2339451"/>
            <a:ext cx="603886" cy="59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240575" y="981702"/>
            <a:ext cx="815280" cy="718918"/>
            <a:chOff x="3132350" y="678509"/>
            <a:chExt cx="815280" cy="718918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483544" y="815178"/>
              <a:ext cx="0" cy="30888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489062" y="1118554"/>
              <a:ext cx="293204" cy="84948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61941" y="1118556"/>
              <a:ext cx="221607" cy="18914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1427" y="678509"/>
              <a:ext cx="103169" cy="10316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8392" y="1060399"/>
              <a:ext cx="109238" cy="14565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2350" y="1294258"/>
              <a:ext cx="115307" cy="103169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58" y="2203923"/>
            <a:ext cx="6765960" cy="45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61011" y="-10605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6755" y="1575195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285226" y="43223"/>
            <a:ext cx="6718314" cy="1570708"/>
            <a:chOff x="211592" y="43223"/>
            <a:chExt cx="6842454" cy="1599731"/>
          </a:xfrm>
        </p:grpSpPr>
        <p:pic>
          <p:nvPicPr>
            <p:cNvPr id="48" name="Content Placeholder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7538" y="624965"/>
              <a:ext cx="2307476" cy="543826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575371" y="631989"/>
              <a:ext cx="1145708" cy="529780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21937" y="628848"/>
              <a:ext cx="665026" cy="52887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34145" y="631989"/>
              <a:ext cx="665027" cy="5288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14305" y="733256"/>
              <a:ext cx="558387" cy="363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391966" y="624963"/>
              <a:ext cx="1162378" cy="543827"/>
              <a:chOff x="8439970" y="2231148"/>
              <a:chExt cx="1536328" cy="676715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8814424" y="2366909"/>
                <a:ext cx="738026" cy="451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>
              <a:off x="2405638" y="304717"/>
              <a:ext cx="8365" cy="24480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393430" y="304717"/>
              <a:ext cx="8365" cy="24480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287335" y="68450"/>
                  <a:ext cx="300260" cy="2368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335" y="68450"/>
                  <a:ext cx="300260" cy="236825"/>
                </a:xfrm>
                <a:prstGeom prst="rect">
                  <a:avLst/>
                </a:prstGeom>
                <a:blipFill>
                  <a:blip r:embed="rId3"/>
                  <a:stretch>
                    <a:fillRect l="-10417" r="-1041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75864" y="43223"/>
                  <a:ext cx="300260" cy="2368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864" y="43223"/>
                  <a:ext cx="300260" cy="236825"/>
                </a:xfrm>
                <a:prstGeom prst="rect">
                  <a:avLst/>
                </a:prstGeom>
                <a:blipFill>
                  <a:blip r:embed="rId4"/>
                  <a:stretch>
                    <a:fillRect l="-10204" r="-8163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569966" y="579317"/>
              <a:ext cx="1158775" cy="82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34903" y="318167"/>
                  <a:ext cx="369475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903" y="318167"/>
                  <a:ext cx="369475" cy="3383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/>
            <p:nvPr/>
          </p:nvCxnSpPr>
          <p:spPr>
            <a:xfrm flipV="1">
              <a:off x="2407340" y="578540"/>
              <a:ext cx="1158775" cy="82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845119" y="324669"/>
                  <a:ext cx="369475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119" y="324669"/>
                  <a:ext cx="369475" cy="3383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/>
            <p:nvPr/>
          </p:nvCxnSpPr>
          <p:spPr>
            <a:xfrm flipV="1">
              <a:off x="3575724" y="578540"/>
              <a:ext cx="1124642" cy="824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003894" y="324669"/>
                  <a:ext cx="369475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894" y="324669"/>
                  <a:ext cx="369475" cy="3383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382520" y="577139"/>
              <a:ext cx="1158775" cy="82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825104" y="323269"/>
                  <a:ext cx="369475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104" y="323269"/>
                  <a:ext cx="369475" cy="3383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1729492" y="576792"/>
              <a:ext cx="680144" cy="18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858069" y="304717"/>
                  <a:ext cx="428118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069" y="304717"/>
                  <a:ext cx="428118" cy="3383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>
              <a:off x="4700365" y="578114"/>
              <a:ext cx="678237" cy="42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837496" y="304717"/>
                  <a:ext cx="428118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496" y="304717"/>
                  <a:ext cx="428118" cy="3383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/>
            <p:cNvCxnSpPr/>
            <p:nvPr/>
          </p:nvCxnSpPr>
          <p:spPr>
            <a:xfrm>
              <a:off x="3572461" y="393995"/>
              <a:ext cx="0" cy="91892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3858851" y="734066"/>
              <a:ext cx="558387" cy="363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80743" y="393995"/>
              <a:ext cx="0" cy="91892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534949" y="393995"/>
              <a:ext cx="0" cy="91892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1592" y="1142475"/>
                  <a:ext cx="426272" cy="496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92" y="1142475"/>
                  <a:ext cx="426272" cy="496578"/>
                </a:xfrm>
                <a:prstGeom prst="rect">
                  <a:avLst/>
                </a:prstGeom>
                <a:blipFill>
                  <a:blip r:embed="rId8"/>
                  <a:stretch>
                    <a:fillRect l="-86765" t="-131250" r="-114706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>
              <a:off x="222290" y="631988"/>
              <a:ext cx="331699" cy="5288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565165" y="634260"/>
              <a:ext cx="331699" cy="5288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528603" y="1146376"/>
                  <a:ext cx="525443" cy="4965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03" y="1146376"/>
                  <a:ext cx="525443" cy="496578"/>
                </a:xfrm>
                <a:prstGeom prst="rect">
                  <a:avLst/>
                </a:prstGeom>
                <a:blipFill>
                  <a:blip r:embed="rId9"/>
                  <a:stretch>
                    <a:fillRect l="-64706" t="-131250" r="-76471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812689" y="1148522"/>
                  <a:ext cx="519239" cy="450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689" y="1148522"/>
                  <a:ext cx="519239" cy="450604"/>
                </a:xfrm>
                <a:prstGeom prst="rect">
                  <a:avLst/>
                </a:prstGeom>
                <a:blipFill>
                  <a:blip r:embed="rId10"/>
                  <a:stretch>
                    <a:fillRect l="-67470" t="-147945" r="-79518" b="-2136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803483" y="1166425"/>
                  <a:ext cx="519239" cy="450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483" y="1166425"/>
                  <a:ext cx="519239" cy="450604"/>
                </a:xfrm>
                <a:prstGeom prst="rect">
                  <a:avLst/>
                </a:prstGeom>
                <a:blipFill>
                  <a:blip r:embed="rId11"/>
                  <a:stretch>
                    <a:fillRect l="-65476" t="-147945" r="-78571" b="-2136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831"/>
            <a:ext cx="7605105" cy="50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79" y="-299744"/>
            <a:ext cx="7605105" cy="50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06" y="930856"/>
            <a:ext cx="3049817" cy="6767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82210" y="939598"/>
            <a:ext cx="1514294" cy="659233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62774" y="939596"/>
                <a:ext cx="878973" cy="65811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74" y="939596"/>
                <a:ext cx="878973" cy="65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13776" y="939598"/>
                <a:ext cx="878973" cy="65811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776" y="939598"/>
                <a:ext cx="878973" cy="658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691521" y="1077530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448359" y="930854"/>
            <a:ext cx="1536328" cy="676715"/>
            <a:chOff x="8439970" y="2231148"/>
            <a:chExt cx="1536328" cy="67671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8915424" y="2384839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502241" y="1846333"/>
                <a:ext cx="1909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41" y="1846333"/>
                <a:ext cx="1909625" cy="276999"/>
              </a:xfrm>
              <a:prstGeom prst="rect">
                <a:avLst/>
              </a:prstGeom>
              <a:blipFill>
                <a:blip r:embed="rId5"/>
                <a:stretch>
                  <a:fillRect l="-2556" t="-2222" r="-41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2064144" y="821935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49112" y="51194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12" y="511947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4503544" y="879601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82162" y="569613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62" y="569613"/>
                <a:ext cx="3804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6047810" y="879601"/>
            <a:ext cx="1486452" cy="102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3728" y="569613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728" y="569613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8435874" y="877859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020842" y="5678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42" y="567871"/>
                <a:ext cx="3804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3598091" y="1676269"/>
            <a:ext cx="898954" cy="22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33364" y="1593859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364" y="1593859"/>
                <a:ext cx="4492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7562774" y="1680924"/>
            <a:ext cx="896434" cy="5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90923" y="1593859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923" y="1593859"/>
                <a:ext cx="449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082210" y="1846333"/>
                <a:ext cx="678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210" y="1846333"/>
                <a:ext cx="678327" cy="276999"/>
              </a:xfrm>
              <a:prstGeom prst="rect">
                <a:avLst/>
              </a:prstGeom>
              <a:blipFill>
                <a:blip r:embed="rId12"/>
                <a:stretch>
                  <a:fillRect l="-8108" r="-108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8435874" y="1846333"/>
                <a:ext cx="2037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874" y="1846333"/>
                <a:ext cx="2037866" cy="276999"/>
              </a:xfrm>
              <a:prstGeom prst="rect">
                <a:avLst/>
              </a:prstGeom>
              <a:blipFill>
                <a:blip r:embed="rId13"/>
                <a:stretch>
                  <a:fillRect l="-2395" t="-2222" r="-38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696817" y="176629"/>
                <a:ext cx="285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817" y="176629"/>
                <a:ext cx="285078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9056456" y="171490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456" y="171490"/>
                <a:ext cx="290401" cy="276999"/>
              </a:xfrm>
              <a:prstGeom prst="rect">
                <a:avLst/>
              </a:prstGeom>
              <a:blipFill>
                <a:blip r:embed="rId15"/>
                <a:stretch>
                  <a:fillRect l="-21277" r="-638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645835" y="171489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835" y="171489"/>
                <a:ext cx="290401" cy="276999"/>
              </a:xfrm>
              <a:prstGeom prst="rect">
                <a:avLst/>
              </a:prstGeom>
              <a:blipFill>
                <a:blip r:embed="rId16"/>
                <a:stretch>
                  <a:fillRect l="-18750" r="-625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124126" y="176628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26" y="176628"/>
                <a:ext cx="290401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1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71921</TotalTime>
  <Words>272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Gilmore, Kevin A. (Assoc)</dc:creator>
  <cp:lastModifiedBy>Gilmore, Kevin A. (Assoc)</cp:lastModifiedBy>
  <cp:revision>71</cp:revision>
  <dcterms:created xsi:type="dcterms:W3CDTF">2017-01-13T17:53:05Z</dcterms:created>
  <dcterms:modified xsi:type="dcterms:W3CDTF">2017-03-06T21:58:10Z</dcterms:modified>
</cp:coreProperties>
</file>