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7" r:id="rId7"/>
    <p:sldId id="260" r:id="rId8"/>
    <p:sldId id="264" r:id="rId9"/>
    <p:sldId id="257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29" autoAdjust="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57F2-457A-4CFC-876D-C188A2582F8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7.png"/><Relationship Id="rId3" Type="http://schemas.openxmlformats.org/officeDocument/2006/relationships/image" Target="../media/image68.PNG"/><Relationship Id="rId21" Type="http://schemas.openxmlformats.org/officeDocument/2006/relationships/image" Target="../media/image84.png"/><Relationship Id="rId7" Type="http://schemas.openxmlformats.org/officeDocument/2006/relationships/image" Target="../media/image3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6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4.png"/><Relationship Id="rId24" Type="http://schemas.openxmlformats.org/officeDocument/2006/relationships/image" Target="../media/image73.png"/><Relationship Id="rId5" Type="http://schemas.openxmlformats.org/officeDocument/2006/relationships/image" Target="../media/image70.png"/><Relationship Id="rId15" Type="http://schemas.openxmlformats.org/officeDocument/2006/relationships/image" Target="../media/image78.png"/><Relationship Id="rId23" Type="http://schemas.openxmlformats.org/officeDocument/2006/relationships/image" Target="../media/image72.png"/><Relationship Id="rId19" Type="http://schemas.openxmlformats.org/officeDocument/2006/relationships/image" Target="../media/image82.png"/><Relationship Id="rId4" Type="http://schemas.openxmlformats.org/officeDocument/2006/relationships/image" Target="../media/image69.emf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68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67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69.emf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.emf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.emf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1" y="2544716"/>
            <a:ext cx="5881608" cy="416866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10" y="2560707"/>
            <a:ext cx="5994951" cy="415267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46589" y="165991"/>
            <a:ext cx="10651870" cy="1797200"/>
            <a:chOff x="888534" y="501551"/>
            <a:chExt cx="10651870" cy="1797200"/>
          </a:xfrm>
        </p:grpSpPr>
        <p:pic>
          <p:nvPicPr>
            <p:cNvPr id="6" name="Content Placeholder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5751" y="1266416"/>
              <a:ext cx="3049817" cy="6767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88534" y="1275158"/>
              <a:ext cx="740979" cy="65923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48570" y="1275158"/>
              <a:ext cx="457519" cy="659233"/>
              <a:chOff x="1598236" y="2239892"/>
              <a:chExt cx="457519" cy="6592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98236" y="2239892"/>
                <a:ext cx="457519" cy="65923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939" y="2631323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2124155" y="1275158"/>
              <a:ext cx="1514294" cy="659233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12775" y="1276416"/>
              <a:ext cx="1027629" cy="65685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Detect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04719" y="1275156"/>
                  <a:ext cx="878973" cy="65811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719" y="1275156"/>
                  <a:ext cx="878973" cy="658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55721" y="1275158"/>
                  <a:ext cx="878973" cy="65811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721" y="1275158"/>
                  <a:ext cx="878973" cy="658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0034752" y="1276416"/>
              <a:ext cx="457519" cy="656853"/>
              <a:chOff x="9984418" y="2241150"/>
              <a:chExt cx="457519" cy="65685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84418" y="2241150"/>
                <a:ext cx="457519" cy="65685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𝜽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6147" y="2613839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733466" y="1413090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90304" y="1266414"/>
              <a:ext cx="1536328" cy="676715"/>
              <a:chOff x="8439970" y="2231148"/>
              <a:chExt cx="1536328" cy="67671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8915424" y="2384839"/>
                <a:ext cx="585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53602" y="501551"/>
              <a:ext cx="188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 Phase jumps: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543240" y="86791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492238" y="86791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54297" y="538911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297" y="538911"/>
                  <a:ext cx="16097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52" t="-2174" r="-492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99961" y="542825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9961" y="542825"/>
                  <a:ext cx="16097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42" t="-2222" r="-452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106089" y="1157495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91057" y="847507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57" y="847507"/>
                  <a:ext cx="3804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4545489" y="1215161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124107" y="90517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107" y="905173"/>
                  <a:ext cx="3804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6089755" y="1215161"/>
              <a:ext cx="1486452" cy="102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655673" y="90517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5673" y="905173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8477819" y="1213419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062787" y="903431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787" y="903431"/>
                  <a:ext cx="3804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V="1">
              <a:off x="3640036" y="2011829"/>
              <a:ext cx="898954" cy="22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75309" y="192941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309" y="1929419"/>
                  <a:ext cx="4492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7604719" y="2016484"/>
              <a:ext cx="896434" cy="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832868" y="192941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2868" y="1929419"/>
                  <a:ext cx="4492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865924" y="2135705"/>
            <a:ext cx="10624146" cy="270979"/>
            <a:chOff x="433041" y="2228157"/>
            <a:chExt cx="10624146" cy="270979"/>
          </a:xfrm>
        </p:grpSpPr>
        <p:sp>
          <p:nvSpPr>
            <p:cNvPr id="41" name="Rectangle 40"/>
            <p:cNvSpPr/>
            <p:nvPr/>
          </p:nvSpPr>
          <p:spPr>
            <a:xfrm>
              <a:off x="433041" y="2249446"/>
              <a:ext cx="82928" cy="24138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6028" y="2251323"/>
              <a:ext cx="45719" cy="241886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43068" y="2231275"/>
              <a:ext cx="114119" cy="250589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83814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868723" y="2233094"/>
              <a:ext cx="56452" cy="24820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72378" y="2228157"/>
              <a:ext cx="586107" cy="25816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1977" y="2239891"/>
              <a:ext cx="1166993" cy="258166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748227" y="2247626"/>
              <a:ext cx="97611" cy="240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2484" y="2239689"/>
              <a:ext cx="1166993" cy="258166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033832" y="2248374"/>
              <a:ext cx="97611" cy="2424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6279" y="2238895"/>
              <a:ext cx="1166993" cy="258166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318140" y="2245560"/>
              <a:ext cx="97611" cy="2381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1130" y="2238418"/>
              <a:ext cx="1166993" cy="25816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7599764" y="2239804"/>
              <a:ext cx="97611" cy="2438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4812" y="2232660"/>
              <a:ext cx="1166993" cy="258166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881248" y="2238418"/>
              <a:ext cx="97611" cy="2376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6230" y="2230279"/>
              <a:ext cx="1166993" cy="258166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10164878" y="2239758"/>
              <a:ext cx="97611" cy="236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583" y="2230279"/>
              <a:ext cx="1166993" cy="25816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881" y="2240970"/>
              <a:ext cx="586107" cy="258166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2467030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4866" y="23494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286" y="238464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171" y="160756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43183" y="238464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11665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68" y="1649992"/>
            <a:ext cx="666843" cy="70494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72577" y="4790086"/>
            <a:ext cx="431353" cy="329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1" y="376157"/>
            <a:ext cx="4056268" cy="143710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188543" y="1569014"/>
            <a:ext cx="370934" cy="135526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41269" y="1540358"/>
            <a:ext cx="328635" cy="1364105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6115" y="557462"/>
            <a:ext cx="431353" cy="329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47" name="Down Arrow 46"/>
          <p:cNvSpPr/>
          <p:nvPr/>
        </p:nvSpPr>
        <p:spPr>
          <a:xfrm rot="15600000">
            <a:off x="2720985" y="589689"/>
            <a:ext cx="1462935" cy="5157385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Down Arrow 45"/>
          <p:cNvSpPr/>
          <p:nvPr/>
        </p:nvSpPr>
        <p:spPr>
          <a:xfrm rot="16800000">
            <a:off x="2735980" y="648225"/>
            <a:ext cx="1462935" cy="5167128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1095812" y="2813768"/>
            <a:ext cx="4162287" cy="7302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1101636" y="2815421"/>
            <a:ext cx="4162287" cy="73022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4258" y="1682095"/>
            <a:ext cx="778991" cy="2967833"/>
            <a:chOff x="3794759" y="277125"/>
            <a:chExt cx="292143" cy="826216"/>
          </a:xfrm>
        </p:grpSpPr>
        <p:sp>
          <p:nvSpPr>
            <p:cNvPr id="81" name="Rectangle 80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rapezoid 8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4478162" y="1682095"/>
            <a:ext cx="778991" cy="2967833"/>
            <a:chOff x="3794759" y="277125"/>
            <a:chExt cx="292143" cy="826216"/>
          </a:xfrm>
        </p:grpSpPr>
        <p:sp>
          <p:nvSpPr>
            <p:cNvPr id="78" name="Rectangle 77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rapezoid 79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92213" y="2170259"/>
            <a:ext cx="264039" cy="482568"/>
            <a:chOff x="845530" y="349250"/>
            <a:chExt cx="99022" cy="180976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7" name="Picture 7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sp>
        <p:nvSpPr>
          <p:cNvPr id="54" name="Oval 53"/>
          <p:cNvSpPr>
            <a:spLocks noChangeAspect="1"/>
          </p:cNvSpPr>
          <p:nvPr/>
        </p:nvSpPr>
        <p:spPr>
          <a:xfrm>
            <a:off x="3975779" y="310649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3673300" y="3105452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3370821" y="3104412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068341" y="310337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765862" y="310233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2463383" y="3101292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160903" y="3100252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 rot="649553">
                <a:off x="1136686" y="2457365"/>
                <a:ext cx="718667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9553">
                <a:off x="1136686" y="2457365"/>
                <a:ext cx="718667" cy="387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 rot="20983563">
                <a:off x="898968" y="3465853"/>
                <a:ext cx="1120278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3">
                <a:off x="898968" y="3465853"/>
                <a:ext cx="1120278" cy="387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9218" y="5208451"/>
            <a:ext cx="1789971" cy="4218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7957" y="5213900"/>
            <a:ext cx="888757" cy="410964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4559" y="5211463"/>
            <a:ext cx="515878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6849" y="5213900"/>
            <a:ext cx="515879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435" y="5236760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7493" y="5208449"/>
            <a:ext cx="901687" cy="421862"/>
            <a:chOff x="8439970" y="2231148"/>
            <a:chExt cx="1536328" cy="67671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8726003" y="2265742"/>
              <a:ext cx="923712" cy="543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567744" y="4960026"/>
            <a:ext cx="6489" cy="1899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85454" y="4960026"/>
            <a:ext cx="6489" cy="1899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75974" y="4756300"/>
                <a:ext cx="3122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974" y="4756300"/>
                <a:ext cx="312201" cy="246221"/>
              </a:xfrm>
              <a:prstGeom prst="rect">
                <a:avLst/>
              </a:prstGeom>
              <a:blipFill>
                <a:blip r:embed="rId11"/>
                <a:stretch>
                  <a:fillRect l="-13725" r="-1372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94256" y="4752605"/>
                <a:ext cx="3122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6" y="4752605"/>
                <a:ext cx="312201" cy="246221"/>
              </a:xfrm>
              <a:prstGeom prst="rect">
                <a:avLst/>
              </a:prstGeom>
              <a:blipFill>
                <a:blip r:embed="rId12"/>
                <a:stretch>
                  <a:fillRect l="-13462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1143764" y="5173041"/>
            <a:ext cx="898893" cy="63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38988" y="4927063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88" y="4927063"/>
                <a:ext cx="35746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2569064" y="5172438"/>
            <a:ext cx="898893" cy="63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06787" y="4920605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787" y="4920605"/>
                <a:ext cx="35746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3475411" y="5172438"/>
            <a:ext cx="872415" cy="639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07793" y="4917659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93" y="4917659"/>
                <a:ext cx="35746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4876991" y="5171351"/>
            <a:ext cx="898893" cy="63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20075" y="4916252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5" y="4916252"/>
                <a:ext cx="35746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2043239" y="5171083"/>
            <a:ext cx="527606" cy="14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42980" y="4882684"/>
                <a:ext cx="4210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80" y="4882684"/>
                <a:ext cx="421013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4347825" y="5172108"/>
            <a:ext cx="526127" cy="32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1968" y="4878591"/>
                <a:ext cx="4210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68" y="4878591"/>
                <a:ext cx="42101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3472880" y="5046235"/>
            <a:ext cx="0" cy="71283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38908" y="5247318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163426" y="5051886"/>
            <a:ext cx="0" cy="71283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70962" y="5051886"/>
            <a:ext cx="0" cy="71283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4014" y="5609897"/>
                <a:ext cx="330671" cy="54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4" y="5609897"/>
                <a:ext cx="330671" cy="544060"/>
              </a:xfrm>
              <a:prstGeom prst="rect">
                <a:avLst/>
              </a:prstGeom>
              <a:blipFill>
                <a:blip r:embed="rId19"/>
                <a:stretch>
                  <a:fillRect l="-129630" t="-133333" r="-201852" b="-19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874063" y="5213898"/>
            <a:ext cx="257308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95106" y="5215661"/>
            <a:ext cx="257308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18171" y="5609897"/>
                <a:ext cx="564192" cy="544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71" y="5609897"/>
                <a:ext cx="564192" cy="544060"/>
              </a:xfrm>
              <a:prstGeom prst="rect">
                <a:avLst/>
              </a:prstGeom>
              <a:blipFill>
                <a:blip r:embed="rId20"/>
                <a:stretch>
                  <a:fillRect l="-69892" t="-133333" r="-80645" b="-19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42308" y="5609516"/>
                <a:ext cx="558166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308" y="5609516"/>
                <a:ext cx="558166" cy="492379"/>
              </a:xfrm>
              <a:prstGeom prst="rect">
                <a:avLst/>
              </a:prstGeom>
              <a:blipFill>
                <a:blip r:embed="rId21"/>
                <a:stretch>
                  <a:fillRect l="-70652" t="-153086" r="-82609" b="-2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345287" y="5627576"/>
                <a:ext cx="558166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287" y="5627576"/>
                <a:ext cx="558166" cy="492379"/>
              </a:xfrm>
              <a:prstGeom prst="rect">
                <a:avLst/>
              </a:prstGeom>
              <a:blipFill>
                <a:blip r:embed="rId22"/>
                <a:stretch>
                  <a:fillRect l="-72527" t="-153086" r="-83516" b="-2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1989162" y="3845484"/>
            <a:ext cx="927705" cy="854573"/>
            <a:chOff x="1833292" y="3509430"/>
            <a:chExt cx="927705" cy="854573"/>
          </a:xfrm>
        </p:grpSpPr>
        <p:grpSp>
          <p:nvGrpSpPr>
            <p:cNvPr id="100" name="Group 99"/>
            <p:cNvGrpSpPr/>
            <p:nvPr/>
          </p:nvGrpSpPr>
          <p:grpSpPr>
            <a:xfrm>
              <a:off x="2062709" y="3750975"/>
              <a:ext cx="446397" cy="427207"/>
              <a:chOff x="571910" y="1154219"/>
              <a:chExt cx="167411" cy="160214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596132" y="1154219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Oval 104"/>
              <p:cNvSpPr/>
              <p:nvPr/>
            </p:nvSpPr>
            <p:spPr>
              <a:xfrm flipV="1">
                <a:off x="571910" y="12687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006166" y="3509430"/>
                  <a:ext cx="254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66" y="3509430"/>
                  <a:ext cx="254044" cy="276999"/>
                </a:xfrm>
                <a:prstGeom prst="rect">
                  <a:avLst/>
                </a:prstGeom>
                <a:blipFill>
                  <a:blip r:embed="rId23"/>
                  <a:stretch>
                    <a:fillRect t="-28889" r="-10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33292" y="4087004"/>
                  <a:ext cx="2682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292" y="4087004"/>
                  <a:ext cx="268279" cy="276999"/>
                </a:xfrm>
                <a:prstGeom prst="rect">
                  <a:avLst/>
                </a:prstGeom>
                <a:blipFill>
                  <a:blip r:embed="rId24"/>
                  <a:stretch>
                    <a:fillRect t="-28889" r="-7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489320" y="3965486"/>
                  <a:ext cx="2716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320" y="3965486"/>
                  <a:ext cx="271677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6818" t="-28889" r="-72727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5084480" y="1281800"/>
                <a:ext cx="394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480" y="1281800"/>
                <a:ext cx="394659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4929188" y="1550013"/>
            <a:ext cx="712438" cy="336373"/>
            <a:chOff x="6442076" y="1565126"/>
            <a:chExt cx="568325" cy="336373"/>
          </a:xfrm>
        </p:grpSpPr>
        <p:cxnSp>
          <p:nvCxnSpPr>
            <p:cNvPr id="113" name="Straight Connector 112"/>
            <p:cNvCxnSpPr/>
            <p:nvPr/>
          </p:nvCxnSpPr>
          <p:spPr>
            <a:xfrm flipV="1">
              <a:off x="6449979" y="1565126"/>
              <a:ext cx="0" cy="3363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442076" y="1565126"/>
              <a:ext cx="5683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 flipV="1">
            <a:off x="5634482" y="1539848"/>
            <a:ext cx="0" cy="19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63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93" y="1870751"/>
            <a:ext cx="504260" cy="53307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 flipV="1">
            <a:off x="5468088" y="1745148"/>
            <a:ext cx="0" cy="1991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25" y="677871"/>
            <a:ext cx="4056268" cy="14371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63014" y="762937"/>
            <a:ext cx="431353" cy="329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47" name="Down Arrow 46"/>
          <p:cNvSpPr/>
          <p:nvPr/>
        </p:nvSpPr>
        <p:spPr>
          <a:xfrm rot="15600000">
            <a:off x="2504000" y="592578"/>
            <a:ext cx="1462935" cy="4956538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Down Arrow 45"/>
          <p:cNvSpPr/>
          <p:nvPr/>
        </p:nvSpPr>
        <p:spPr>
          <a:xfrm rot="16800000">
            <a:off x="2501699" y="617170"/>
            <a:ext cx="1462935" cy="4943840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1095812" y="2712168"/>
            <a:ext cx="4162287" cy="7302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1101636" y="2713821"/>
            <a:ext cx="4162287" cy="73022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70990" y="1949677"/>
            <a:ext cx="64008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97775" y="3828070"/>
            <a:ext cx="64008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Trapezoid 82"/>
          <p:cNvSpPr>
            <a:spLocks noChangeAspect="1"/>
          </p:cNvSpPr>
          <p:nvPr/>
        </p:nvSpPr>
        <p:spPr>
          <a:xfrm rot="5400000">
            <a:off x="1126681" y="2749378"/>
            <a:ext cx="728698" cy="640080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Rectangle 77"/>
          <p:cNvSpPr/>
          <p:nvPr/>
        </p:nvSpPr>
        <p:spPr>
          <a:xfrm flipH="1">
            <a:off x="4598663" y="1955711"/>
            <a:ext cx="64008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Rectangle 78"/>
          <p:cNvSpPr/>
          <p:nvPr/>
        </p:nvSpPr>
        <p:spPr>
          <a:xfrm flipH="1">
            <a:off x="4602435" y="3828179"/>
            <a:ext cx="64008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Trapezoid 79"/>
          <p:cNvSpPr>
            <a:spLocks/>
          </p:cNvSpPr>
          <p:nvPr/>
        </p:nvSpPr>
        <p:spPr>
          <a:xfrm rot="16200000" flipH="1">
            <a:off x="4542292" y="2733636"/>
            <a:ext cx="732992" cy="643852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192213" y="2068659"/>
            <a:ext cx="264039" cy="482568"/>
            <a:chOff x="845530" y="349250"/>
            <a:chExt cx="99022" cy="180976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7" name="Picture 7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sp>
        <p:nvSpPr>
          <p:cNvPr id="54" name="Oval 53"/>
          <p:cNvSpPr>
            <a:spLocks noChangeAspect="1"/>
          </p:cNvSpPr>
          <p:nvPr/>
        </p:nvSpPr>
        <p:spPr>
          <a:xfrm>
            <a:off x="4013300" y="2989530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3710821" y="298849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3408342" y="298745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105862" y="2986410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803383" y="2985370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2500904" y="298433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198424" y="2983291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 rot="600000">
                <a:off x="1158482" y="2400874"/>
                <a:ext cx="718667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00000">
                <a:off x="1158482" y="2400874"/>
                <a:ext cx="718667" cy="387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 rot="20983563">
                <a:off x="930892" y="3354354"/>
                <a:ext cx="1120278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3">
                <a:off x="930892" y="3354354"/>
                <a:ext cx="1120278" cy="387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353456" y="1111978"/>
            <a:ext cx="927705" cy="854573"/>
            <a:chOff x="1833292" y="3509430"/>
            <a:chExt cx="927705" cy="854573"/>
          </a:xfrm>
        </p:grpSpPr>
        <p:grpSp>
          <p:nvGrpSpPr>
            <p:cNvPr id="100" name="Group 99"/>
            <p:cNvGrpSpPr/>
            <p:nvPr/>
          </p:nvGrpSpPr>
          <p:grpSpPr>
            <a:xfrm>
              <a:off x="2062709" y="3750975"/>
              <a:ext cx="446397" cy="427207"/>
              <a:chOff x="571910" y="1154219"/>
              <a:chExt cx="167411" cy="160214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596132" y="1154219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Oval 104"/>
              <p:cNvSpPr/>
              <p:nvPr/>
            </p:nvSpPr>
            <p:spPr>
              <a:xfrm flipV="1">
                <a:off x="571910" y="12687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006166" y="3509430"/>
                  <a:ext cx="254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66" y="3509430"/>
                  <a:ext cx="254044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6087" r="-10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33292" y="4087004"/>
                  <a:ext cx="2682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292" y="4087004"/>
                  <a:ext cx="26827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6087" r="-6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489320" y="3965486"/>
                  <a:ext cx="2716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320" y="3965486"/>
                  <a:ext cx="2716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818" t="-26087" r="-72727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4992748" y="1486616"/>
                <a:ext cx="394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748" y="1486616"/>
                <a:ext cx="39465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4904749" y="1754672"/>
            <a:ext cx="570659" cy="336373"/>
            <a:chOff x="6442076" y="1565126"/>
            <a:chExt cx="568325" cy="336373"/>
          </a:xfrm>
        </p:grpSpPr>
        <p:cxnSp>
          <p:nvCxnSpPr>
            <p:cNvPr id="113" name="Straight Connector 112"/>
            <p:cNvCxnSpPr/>
            <p:nvPr/>
          </p:nvCxnSpPr>
          <p:spPr>
            <a:xfrm flipV="1">
              <a:off x="6452350" y="1565126"/>
              <a:ext cx="0" cy="3363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442076" y="1565126"/>
              <a:ext cx="5683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6682879" y="7159413"/>
            <a:ext cx="558166" cy="502920"/>
            <a:chOff x="2306650" y="5986179"/>
            <a:chExt cx="558166" cy="502920"/>
          </a:xfrm>
        </p:grpSpPr>
        <p:sp>
          <p:nvSpPr>
            <p:cNvPr id="161" name="Rectangle 160"/>
            <p:cNvSpPr/>
            <p:nvPr/>
          </p:nvSpPr>
          <p:spPr>
            <a:xfrm>
              <a:off x="2336303" y="5986179"/>
              <a:ext cx="502920" cy="502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2306650" y="5991449"/>
                  <a:ext cx="558166" cy="4923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650" y="5991449"/>
                  <a:ext cx="558166" cy="492379"/>
                </a:xfrm>
                <a:prstGeom prst="rect">
                  <a:avLst/>
                </a:prstGeom>
                <a:blipFill>
                  <a:blip r:embed="rId11"/>
                  <a:stretch>
                    <a:fillRect l="-70652" t="-153086" r="-82609" b="-223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/>
          <p:cNvCxnSpPr/>
          <p:nvPr/>
        </p:nvCxnSpPr>
        <p:spPr>
          <a:xfrm flipH="1">
            <a:off x="4195514" y="1867367"/>
            <a:ext cx="315996" cy="1115924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82479" y="1840822"/>
            <a:ext cx="277472" cy="115173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152902" y="4164114"/>
            <a:ext cx="6010006" cy="1067313"/>
            <a:chOff x="194261" y="4309257"/>
            <a:chExt cx="6010006" cy="1067313"/>
          </a:xfrm>
        </p:grpSpPr>
        <p:grpSp>
          <p:nvGrpSpPr>
            <p:cNvPr id="2" name="Group 1"/>
            <p:cNvGrpSpPr/>
            <p:nvPr/>
          </p:nvGrpSpPr>
          <p:grpSpPr>
            <a:xfrm>
              <a:off x="263712" y="4714214"/>
              <a:ext cx="457841" cy="548130"/>
              <a:chOff x="5439341" y="6062769"/>
              <a:chExt cx="457841" cy="54813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5471215" y="6090277"/>
                <a:ext cx="411480" cy="5029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5439341" y="6062769"/>
                    <a:ext cx="457841" cy="548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53" name="TextBox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9341" y="6062769"/>
                    <a:ext cx="457841" cy="54813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789" t="-134831" r="-115789" b="-1988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7" name="Group 206"/>
            <p:cNvGrpSpPr/>
            <p:nvPr/>
          </p:nvGrpSpPr>
          <p:grpSpPr>
            <a:xfrm>
              <a:off x="1657628" y="4741151"/>
              <a:ext cx="652888" cy="502920"/>
              <a:chOff x="1657628" y="4741151"/>
              <a:chExt cx="652888" cy="50292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657628" y="4741151"/>
                <a:ext cx="652888" cy="5029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736880" y="4741151"/>
                    <a:ext cx="494383" cy="4923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880" y="4741151"/>
                    <a:ext cx="494383" cy="49237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5185" t="-153086" r="-102469" b="-2234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TextBox 125"/>
            <p:cNvSpPr txBox="1"/>
            <p:nvPr/>
          </p:nvSpPr>
          <p:spPr>
            <a:xfrm>
              <a:off x="194261" y="4309257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24728" y="4741722"/>
              <a:ext cx="914400" cy="502920"/>
            </a:xfrm>
            <a:prstGeom prst="rect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204387" y="4355077"/>
                  <a:ext cx="311958" cy="246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87" y="4355077"/>
                  <a:ext cx="311958" cy="246030"/>
                </a:xfrm>
                <a:prstGeom prst="rect">
                  <a:avLst/>
                </a:prstGeom>
                <a:blipFill>
                  <a:blip r:embed="rId14"/>
                  <a:stretch>
                    <a:fillRect l="-15686" r="-1372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4732399" y="4345986"/>
                  <a:ext cx="311958" cy="246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399" y="4345986"/>
                  <a:ext cx="311958" cy="246030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372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979054" y="4449772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54" y="4449772"/>
                  <a:ext cx="357469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2596228" y="4449385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228" y="4449385"/>
                  <a:ext cx="357469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3570962" y="4447232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962" y="4447232"/>
                  <a:ext cx="357469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5143043" y="4447232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43" y="4447232"/>
                  <a:ext cx="357469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1749726" y="4432458"/>
                  <a:ext cx="4210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726" y="4432458"/>
                  <a:ext cx="421013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4295047" y="4426593"/>
                  <a:ext cx="4210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5047" y="4426593"/>
                  <a:ext cx="421013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Connector 135"/>
            <p:cNvCxnSpPr/>
            <p:nvPr/>
          </p:nvCxnSpPr>
          <p:spPr>
            <a:xfrm flipH="1">
              <a:off x="756893" y="4624814"/>
              <a:ext cx="1" cy="73842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4845063" y="4743532"/>
              <a:ext cx="914400" cy="502920"/>
            </a:xfrm>
            <a:prstGeom prst="rect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28273" y="4742568"/>
              <a:ext cx="1828800" cy="502920"/>
            </a:xfrm>
            <a:prstGeom prst="rect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3254069" y="4623695"/>
              <a:ext cx="1" cy="740664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4882426" y="4554027"/>
              <a:ext cx="6484" cy="1645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353406" y="4548621"/>
              <a:ext cx="6484" cy="1645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727379" y="4635906"/>
              <a:ext cx="0" cy="740664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5746426" y="4718060"/>
              <a:ext cx="457841" cy="548130"/>
              <a:chOff x="5439341" y="6062769"/>
              <a:chExt cx="457841" cy="54813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5471215" y="6090277"/>
                <a:ext cx="411480" cy="5029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5439341" y="6062769"/>
                    <a:ext cx="457841" cy="548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9341" y="6062769"/>
                    <a:ext cx="457841" cy="54813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93333" t="-133333" r="-117333" b="-19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/>
            <p:cNvGrpSpPr/>
            <p:nvPr/>
          </p:nvGrpSpPr>
          <p:grpSpPr>
            <a:xfrm>
              <a:off x="4176539" y="4741150"/>
              <a:ext cx="649224" cy="505733"/>
              <a:chOff x="4176539" y="4741150"/>
              <a:chExt cx="649224" cy="505733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4176539" y="4743963"/>
                <a:ext cx="649224" cy="5029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4264782" y="4741150"/>
                    <a:ext cx="469948" cy="4923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71" name="TextBox 1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4782" y="4741150"/>
                    <a:ext cx="469948" cy="49237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90909" t="-153086" r="-111688" b="-2234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190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24" y="2086777"/>
            <a:ext cx="5679135" cy="4052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" y="2058075"/>
            <a:ext cx="5609914" cy="400298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4866" y="23494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866" y="183536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84229" y="183536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46589" y="165991"/>
            <a:ext cx="10651870" cy="1797200"/>
            <a:chOff x="846589" y="165991"/>
            <a:chExt cx="10651870" cy="1797200"/>
          </a:xfrm>
        </p:grpSpPr>
        <p:pic>
          <p:nvPicPr>
            <p:cNvPr id="6" name="Content Placeholder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806" y="930856"/>
              <a:ext cx="3049817" cy="6767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46589" y="939598"/>
              <a:ext cx="740979" cy="65923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06625" y="939598"/>
              <a:ext cx="457519" cy="659233"/>
              <a:chOff x="1598236" y="2239892"/>
              <a:chExt cx="457519" cy="6592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98236" y="2239892"/>
                <a:ext cx="457519" cy="65923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939" y="2631323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2082210" y="939598"/>
              <a:ext cx="1514294" cy="659233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470830" y="940856"/>
              <a:ext cx="1027629" cy="65685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Detect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562774" y="939596"/>
                  <a:ext cx="878973" cy="65811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774" y="939596"/>
                  <a:ext cx="878973" cy="658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13776" y="939598"/>
                  <a:ext cx="878973" cy="65811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776" y="939598"/>
                  <a:ext cx="878973" cy="658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9992807" y="940856"/>
              <a:ext cx="457519" cy="656853"/>
              <a:chOff x="9984418" y="2241150"/>
              <a:chExt cx="457519" cy="65685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84418" y="2241150"/>
                <a:ext cx="457519" cy="65685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𝜽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6147" y="2613839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4971939" y="1078198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48359" y="930854"/>
              <a:ext cx="1536328" cy="676715"/>
              <a:chOff x="8439970" y="2231148"/>
              <a:chExt cx="1536328" cy="67671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8915424" y="2384839"/>
                <a:ext cx="585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11657" y="165991"/>
              <a:ext cx="188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 Phase jumps: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501295" y="53235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450293" y="53235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12352" y="203351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352" y="203351"/>
                  <a:ext cx="16097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52" t="-2174" r="-492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58016" y="207265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8016" y="207265"/>
                  <a:ext cx="16097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42" t="-2222" r="-452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075066" y="874053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89578" y="561522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578" y="561522"/>
                  <a:ext cx="3804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4503544" y="879601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082162" y="56961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162" y="569613"/>
                  <a:ext cx="3804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6047810" y="879601"/>
              <a:ext cx="1486452" cy="102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613728" y="56961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728" y="569613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8435874" y="877859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020842" y="567871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842" y="567871"/>
                  <a:ext cx="3804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V="1">
              <a:off x="3598091" y="1676269"/>
              <a:ext cx="898954" cy="22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33364" y="159385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364" y="1593859"/>
                  <a:ext cx="4492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7562774" y="1680924"/>
              <a:ext cx="896434" cy="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790923" y="159385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923" y="1593859"/>
                  <a:ext cx="4492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/>
            <p:nvPr/>
          </p:nvCxnSpPr>
          <p:spPr>
            <a:xfrm>
              <a:off x="6043499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501900" y="1064267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089311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959051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8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7" y="2136004"/>
            <a:ext cx="5740995" cy="399435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85" y="2118378"/>
            <a:ext cx="5670746" cy="404638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4866" y="23494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866" y="183536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84229" y="183536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46589" y="165991"/>
            <a:ext cx="10651870" cy="1797200"/>
            <a:chOff x="846589" y="165991"/>
            <a:chExt cx="10651870" cy="1797200"/>
          </a:xfrm>
        </p:grpSpPr>
        <p:pic>
          <p:nvPicPr>
            <p:cNvPr id="6" name="Content Placeholder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806" y="930856"/>
              <a:ext cx="3049817" cy="6767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46589" y="939598"/>
              <a:ext cx="740979" cy="65923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06625" y="939598"/>
              <a:ext cx="457519" cy="659233"/>
              <a:chOff x="1598236" y="2239892"/>
              <a:chExt cx="457519" cy="6592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98236" y="2239892"/>
                <a:ext cx="457519" cy="65923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939" y="2631323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2082210" y="939598"/>
              <a:ext cx="1514294" cy="659233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470830" y="940856"/>
              <a:ext cx="1027629" cy="65685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Detect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562774" y="939596"/>
                  <a:ext cx="878973" cy="65811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774" y="939596"/>
                  <a:ext cx="878973" cy="658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13776" y="939598"/>
                  <a:ext cx="878973" cy="65811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776" y="939598"/>
                  <a:ext cx="878973" cy="658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9992807" y="940856"/>
              <a:ext cx="457519" cy="656853"/>
              <a:chOff x="9984418" y="2241150"/>
              <a:chExt cx="457519" cy="65685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84418" y="2241150"/>
                <a:ext cx="457519" cy="65685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𝜽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6147" y="2613839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4971939" y="1078198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48359" y="930854"/>
              <a:ext cx="1536328" cy="676715"/>
              <a:chOff x="8439970" y="2231148"/>
              <a:chExt cx="1536328" cy="67671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8915424" y="2384839"/>
                <a:ext cx="585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11657" y="165991"/>
              <a:ext cx="188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 Phase jumps: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501295" y="53235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450293" y="53235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12352" y="203351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352" y="203351"/>
                  <a:ext cx="16097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52" t="-2174" r="-492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58016" y="207265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8016" y="207265"/>
                  <a:ext cx="16097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42" t="-2222" r="-452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075066" y="874053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89578" y="561522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578" y="561522"/>
                  <a:ext cx="3804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4503544" y="879601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082162" y="56961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162" y="569613"/>
                  <a:ext cx="3804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6047810" y="879601"/>
              <a:ext cx="1486452" cy="102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613728" y="56961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728" y="569613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8435874" y="877859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020842" y="567871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842" y="567871"/>
                  <a:ext cx="3804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V="1">
              <a:off x="3598091" y="1676269"/>
              <a:ext cx="898954" cy="22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33364" y="159385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364" y="1593859"/>
                  <a:ext cx="4492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7562774" y="1680924"/>
              <a:ext cx="896434" cy="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790923" y="159385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923" y="1593859"/>
                  <a:ext cx="4492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/>
            <p:nvPr/>
          </p:nvCxnSpPr>
          <p:spPr>
            <a:xfrm>
              <a:off x="6043499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501900" y="1064267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089311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959051" y="643447"/>
              <a:ext cx="0" cy="114346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7827783" y="758015"/>
            <a:ext cx="2105415" cy="2105415"/>
            <a:chOff x="366092" y="775027"/>
            <a:chExt cx="5158407" cy="5158407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092" y="775027"/>
              <a:ext cx="5158407" cy="5158407"/>
            </a:xfrm>
            <a:prstGeom prst="rect">
              <a:avLst/>
            </a:prstGeom>
          </p:spPr>
        </p:pic>
        <p:cxnSp>
          <p:nvCxnSpPr>
            <p:cNvPr id="74" name="Straight Arrow Connector 73"/>
            <p:cNvCxnSpPr/>
            <p:nvPr/>
          </p:nvCxnSpPr>
          <p:spPr>
            <a:xfrm flipV="1">
              <a:off x="3014663" y="2983706"/>
              <a:ext cx="345281" cy="2928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5989052" y="775028"/>
            <a:ext cx="2071391" cy="2071391"/>
            <a:chOff x="471488" y="924148"/>
            <a:chExt cx="3912753" cy="391275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8" y="924148"/>
              <a:ext cx="3912753" cy="3912753"/>
            </a:xfrm>
            <a:prstGeom prst="rect">
              <a:avLst/>
            </a:prstGeom>
          </p:spPr>
        </p:pic>
        <p:cxnSp>
          <p:nvCxnSpPr>
            <p:cNvPr id="70" name="Straight Arrow Connector 69"/>
            <p:cNvCxnSpPr/>
            <p:nvPr/>
          </p:nvCxnSpPr>
          <p:spPr>
            <a:xfrm flipH="1">
              <a:off x="2095505" y="2828750"/>
              <a:ext cx="388735" cy="32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4218423" y="792699"/>
            <a:ext cx="2036051" cy="2036051"/>
            <a:chOff x="1904301" y="693122"/>
            <a:chExt cx="4227500" cy="422750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301" y="693122"/>
              <a:ext cx="4227500" cy="4227500"/>
            </a:xfrm>
            <a:prstGeom prst="rect">
              <a:avLst/>
            </a:prstGeom>
          </p:spPr>
        </p:pic>
        <p:cxnSp>
          <p:nvCxnSpPr>
            <p:cNvPr id="47" name="Straight Arrow Connector 46"/>
            <p:cNvCxnSpPr/>
            <p:nvPr/>
          </p:nvCxnSpPr>
          <p:spPr>
            <a:xfrm flipH="1">
              <a:off x="3328988" y="2752725"/>
              <a:ext cx="738187" cy="638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621882" y="2197001"/>
            <a:ext cx="6751514" cy="4501009"/>
            <a:chOff x="3177442" y="1911423"/>
            <a:chExt cx="6751514" cy="4501009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442" y="1911423"/>
              <a:ext cx="6751514" cy="450100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5890" y="5385304"/>
              <a:ext cx="766623" cy="283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10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7674479" y="604619"/>
            <a:ext cx="2288164" cy="2288164"/>
            <a:chOff x="743965" y="1077251"/>
            <a:chExt cx="4750882" cy="4750882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965" y="1077251"/>
              <a:ext cx="4750882" cy="4750882"/>
            </a:xfrm>
            <a:prstGeom prst="rect">
              <a:avLst/>
            </a:prstGeom>
          </p:spPr>
        </p:pic>
        <p:cxnSp>
          <p:nvCxnSpPr>
            <p:cNvPr id="78" name="Straight Arrow Connector 77"/>
            <p:cNvCxnSpPr/>
            <p:nvPr/>
          </p:nvCxnSpPr>
          <p:spPr>
            <a:xfrm flipV="1">
              <a:off x="3201478" y="3133725"/>
              <a:ext cx="278089" cy="2375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707139" y="617316"/>
            <a:ext cx="2279534" cy="2279534"/>
            <a:chOff x="1055502" y="1799028"/>
            <a:chExt cx="2279534" cy="227953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502" y="1799028"/>
              <a:ext cx="2279534" cy="2279534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 flipH="1">
              <a:off x="1993106" y="2910231"/>
              <a:ext cx="231136" cy="2044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3769184" y="636564"/>
            <a:ext cx="2224275" cy="2224275"/>
            <a:chOff x="-704701" y="949228"/>
            <a:chExt cx="4750882" cy="475088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04701" y="949228"/>
              <a:ext cx="4750882" cy="4750882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 flipH="1">
              <a:off x="909639" y="3264694"/>
              <a:ext cx="826292" cy="7000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>
            <a:off x="4869180" y="2430780"/>
            <a:ext cx="42663" cy="284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941165" y="2340528"/>
            <a:ext cx="910316" cy="1673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41095" y="2339451"/>
            <a:ext cx="603886" cy="59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240575" y="974082"/>
            <a:ext cx="815280" cy="718918"/>
            <a:chOff x="3132350" y="678509"/>
            <a:chExt cx="815280" cy="718918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483544" y="815178"/>
              <a:ext cx="0" cy="30888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489062" y="1118554"/>
              <a:ext cx="293204" cy="84948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61941" y="1118556"/>
              <a:ext cx="221607" cy="18914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1427" y="678509"/>
              <a:ext cx="103169" cy="10316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8392" y="1060399"/>
              <a:ext cx="109238" cy="14565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2350" y="1294258"/>
              <a:ext cx="115307" cy="103169"/>
            </a:xfrm>
            <a:prstGeom prst="rect">
              <a:avLst/>
            </a:prstGeom>
          </p:spPr>
        </p:pic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59" y="2216757"/>
            <a:ext cx="6727933" cy="44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7674479" y="604619"/>
            <a:ext cx="2288164" cy="2288164"/>
            <a:chOff x="743965" y="1077251"/>
            <a:chExt cx="4750882" cy="4750882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965" y="1077251"/>
              <a:ext cx="4750882" cy="4750882"/>
            </a:xfrm>
            <a:prstGeom prst="rect">
              <a:avLst/>
            </a:prstGeom>
          </p:spPr>
        </p:pic>
        <p:cxnSp>
          <p:nvCxnSpPr>
            <p:cNvPr id="78" name="Straight Arrow Connector 77"/>
            <p:cNvCxnSpPr/>
            <p:nvPr/>
          </p:nvCxnSpPr>
          <p:spPr>
            <a:xfrm flipV="1">
              <a:off x="3201478" y="3133725"/>
              <a:ext cx="278089" cy="2375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707139" y="617316"/>
            <a:ext cx="2279534" cy="2279534"/>
            <a:chOff x="1055502" y="1799028"/>
            <a:chExt cx="2279534" cy="227953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502" y="1799028"/>
              <a:ext cx="2279534" cy="2279534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 flipH="1">
              <a:off x="1993106" y="2910231"/>
              <a:ext cx="231136" cy="2044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3769184" y="636564"/>
            <a:ext cx="2224275" cy="2224275"/>
            <a:chOff x="-704701" y="949228"/>
            <a:chExt cx="4750882" cy="475088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04701" y="949228"/>
              <a:ext cx="4750882" cy="4750882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 flipH="1">
              <a:off x="909639" y="3264694"/>
              <a:ext cx="826292" cy="7000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>
            <a:off x="4869180" y="2430780"/>
            <a:ext cx="42663" cy="284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941165" y="2340528"/>
            <a:ext cx="910316" cy="1673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41095" y="2339451"/>
            <a:ext cx="603886" cy="59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240575" y="981702"/>
            <a:ext cx="815280" cy="718918"/>
            <a:chOff x="3132350" y="678509"/>
            <a:chExt cx="815280" cy="718918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483544" y="815178"/>
              <a:ext cx="0" cy="30888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489062" y="1118554"/>
              <a:ext cx="293204" cy="84948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61941" y="1118556"/>
              <a:ext cx="221607" cy="18914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1427" y="678509"/>
              <a:ext cx="103169" cy="10316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8392" y="1060399"/>
              <a:ext cx="109238" cy="14565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2350" y="1294258"/>
              <a:ext cx="115307" cy="103169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58" y="2212443"/>
            <a:ext cx="6765960" cy="45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61011" y="-10605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6755" y="1575195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285226" y="43223"/>
            <a:ext cx="6718314" cy="1570708"/>
            <a:chOff x="211592" y="43223"/>
            <a:chExt cx="6842454" cy="1599731"/>
          </a:xfrm>
        </p:grpSpPr>
        <p:pic>
          <p:nvPicPr>
            <p:cNvPr id="48" name="Content Placeholder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7538" y="624965"/>
              <a:ext cx="2307476" cy="543826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575371" y="631989"/>
              <a:ext cx="1145708" cy="529780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21937" y="628848"/>
              <a:ext cx="665026" cy="52887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34145" y="631989"/>
              <a:ext cx="665027" cy="5288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14305" y="733256"/>
              <a:ext cx="558387" cy="363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391966" y="624963"/>
              <a:ext cx="1162378" cy="543827"/>
              <a:chOff x="8439970" y="2231148"/>
              <a:chExt cx="1536328" cy="676715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8814424" y="2366909"/>
                <a:ext cx="738026" cy="451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>
              <a:off x="2405638" y="304717"/>
              <a:ext cx="8365" cy="24480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393430" y="304717"/>
              <a:ext cx="8365" cy="24480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287335" y="68450"/>
                  <a:ext cx="300260" cy="2368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335" y="68450"/>
                  <a:ext cx="300260" cy="236825"/>
                </a:xfrm>
                <a:prstGeom prst="rect">
                  <a:avLst/>
                </a:prstGeom>
                <a:blipFill>
                  <a:blip r:embed="rId3"/>
                  <a:stretch>
                    <a:fillRect l="-10417" r="-1041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75864" y="43223"/>
                  <a:ext cx="300260" cy="2368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864" y="43223"/>
                  <a:ext cx="300260" cy="236825"/>
                </a:xfrm>
                <a:prstGeom prst="rect">
                  <a:avLst/>
                </a:prstGeom>
                <a:blipFill>
                  <a:blip r:embed="rId4"/>
                  <a:stretch>
                    <a:fillRect l="-10204" r="-8163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569966" y="579317"/>
              <a:ext cx="1158775" cy="82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34903" y="318167"/>
                  <a:ext cx="369475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903" y="318167"/>
                  <a:ext cx="369475" cy="3383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/>
            <p:nvPr/>
          </p:nvCxnSpPr>
          <p:spPr>
            <a:xfrm flipV="1">
              <a:off x="2407340" y="578540"/>
              <a:ext cx="1158775" cy="82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845119" y="324669"/>
                  <a:ext cx="369475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119" y="324669"/>
                  <a:ext cx="369475" cy="3383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/>
            <p:nvPr/>
          </p:nvCxnSpPr>
          <p:spPr>
            <a:xfrm flipV="1">
              <a:off x="3575724" y="578540"/>
              <a:ext cx="1124642" cy="824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003894" y="324669"/>
                  <a:ext cx="369475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894" y="324669"/>
                  <a:ext cx="369475" cy="3383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382520" y="577139"/>
              <a:ext cx="1158775" cy="82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825104" y="323269"/>
                  <a:ext cx="369475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104" y="323269"/>
                  <a:ext cx="369475" cy="3383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1729492" y="576792"/>
              <a:ext cx="680144" cy="18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858069" y="304717"/>
                  <a:ext cx="428118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069" y="304717"/>
                  <a:ext cx="428118" cy="3383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>
              <a:off x="4700365" y="578114"/>
              <a:ext cx="678237" cy="42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837496" y="304717"/>
                  <a:ext cx="428118" cy="3383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496" y="304717"/>
                  <a:ext cx="428118" cy="3383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/>
            <p:cNvCxnSpPr/>
            <p:nvPr/>
          </p:nvCxnSpPr>
          <p:spPr>
            <a:xfrm>
              <a:off x="3572461" y="393995"/>
              <a:ext cx="0" cy="91892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3858851" y="734066"/>
              <a:ext cx="558387" cy="363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80743" y="393995"/>
              <a:ext cx="0" cy="91892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534949" y="393995"/>
              <a:ext cx="0" cy="91892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1592" y="1142475"/>
                  <a:ext cx="426272" cy="496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92" y="1142475"/>
                  <a:ext cx="426272" cy="496578"/>
                </a:xfrm>
                <a:prstGeom prst="rect">
                  <a:avLst/>
                </a:prstGeom>
                <a:blipFill>
                  <a:blip r:embed="rId8"/>
                  <a:stretch>
                    <a:fillRect l="-86765" t="-131250" r="-114706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>
              <a:off x="222290" y="631988"/>
              <a:ext cx="331699" cy="5288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565165" y="634260"/>
              <a:ext cx="331699" cy="5288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528603" y="1146376"/>
                  <a:ext cx="525443" cy="4965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03" y="1146376"/>
                  <a:ext cx="525443" cy="496578"/>
                </a:xfrm>
                <a:prstGeom prst="rect">
                  <a:avLst/>
                </a:prstGeom>
                <a:blipFill>
                  <a:blip r:embed="rId9"/>
                  <a:stretch>
                    <a:fillRect l="-64706" t="-131250" r="-76471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812689" y="1148522"/>
                  <a:ext cx="519239" cy="450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689" y="1148522"/>
                  <a:ext cx="519239" cy="450604"/>
                </a:xfrm>
                <a:prstGeom prst="rect">
                  <a:avLst/>
                </a:prstGeom>
                <a:blipFill>
                  <a:blip r:embed="rId10"/>
                  <a:stretch>
                    <a:fillRect l="-67470" t="-147945" r="-79518" b="-2136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803483" y="1166425"/>
                  <a:ext cx="519239" cy="450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483" y="1166425"/>
                  <a:ext cx="519239" cy="450604"/>
                </a:xfrm>
                <a:prstGeom prst="rect">
                  <a:avLst/>
                </a:prstGeom>
                <a:blipFill>
                  <a:blip r:embed="rId11"/>
                  <a:stretch>
                    <a:fillRect l="-65476" t="-147945" r="-78571" b="-2136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831"/>
            <a:ext cx="7605105" cy="50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79" y="-299744"/>
            <a:ext cx="7605105" cy="50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5418" y="846291"/>
            <a:ext cx="1514294" cy="685800"/>
          </a:xfrm>
          <a:prstGeom prst="rect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92760" y="1646347"/>
                <a:ext cx="1909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60" y="1646347"/>
                <a:ext cx="1909625" cy="276999"/>
              </a:xfrm>
              <a:prstGeom prst="rect">
                <a:avLst/>
              </a:prstGeom>
              <a:blipFill>
                <a:blip r:embed="rId2"/>
                <a:stretch>
                  <a:fillRect l="-2556" t="-2174" r="-41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207352" y="728629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92320" y="41864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0" y="418641"/>
                <a:ext cx="380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2646752" y="786295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225370" y="47630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370" y="476307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4191018" y="786295"/>
            <a:ext cx="1486452" cy="102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756936" y="47630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936" y="476307"/>
                <a:ext cx="380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6579082" y="784553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164050" y="47456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50" y="474565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1741299" y="1585237"/>
            <a:ext cx="8952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976572" y="1500553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572" y="1500553"/>
                <a:ext cx="4492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5705982" y="1587618"/>
            <a:ext cx="8731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934131" y="1500553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31" y="1500553"/>
                <a:ext cx="4492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25418" y="1646347"/>
                <a:ext cx="678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8" y="1646347"/>
                <a:ext cx="678327" cy="276999"/>
              </a:xfrm>
              <a:prstGeom prst="rect">
                <a:avLst/>
              </a:prstGeom>
              <a:blipFill>
                <a:blip r:embed="rId9"/>
                <a:stretch>
                  <a:fillRect l="-8108" r="-108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623837" y="1646347"/>
                <a:ext cx="2037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37" y="1646347"/>
                <a:ext cx="2037866" cy="276999"/>
              </a:xfrm>
              <a:prstGeom prst="rect">
                <a:avLst/>
              </a:prstGeom>
              <a:blipFill>
                <a:blip r:embed="rId10"/>
                <a:stretch>
                  <a:fillRect l="-2395" t="-2174" r="-38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840025" y="83323"/>
                <a:ext cx="285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" y="83323"/>
                <a:ext cx="285078" cy="276999"/>
              </a:xfrm>
              <a:prstGeom prst="rect">
                <a:avLst/>
              </a:prstGeom>
              <a:blipFill>
                <a:blip r:embed="rId11"/>
                <a:stretch>
                  <a:fillRect l="-21277" r="-425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199664" y="78184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664" y="78184"/>
                <a:ext cx="290401" cy="276999"/>
              </a:xfrm>
              <a:prstGeom prst="rect">
                <a:avLst/>
              </a:prstGeom>
              <a:blipFill>
                <a:blip r:embed="rId12"/>
                <a:stretch>
                  <a:fillRect l="-18750" r="-625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789043" y="78183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43" y="78183"/>
                <a:ext cx="290401" cy="276999"/>
              </a:xfrm>
              <a:prstGeom prst="rect">
                <a:avLst/>
              </a:prstGeom>
              <a:blipFill>
                <a:blip r:embed="rId13"/>
                <a:stretch>
                  <a:fillRect l="-21277" r="-638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267334" y="83322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34" y="83322"/>
                <a:ext cx="290401" cy="276999"/>
              </a:xfrm>
              <a:prstGeom prst="rect">
                <a:avLst/>
              </a:prstGeom>
              <a:blipFill>
                <a:blip r:embed="rId14"/>
                <a:stretch>
                  <a:fillRect l="-20833" r="-41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1758772" y="848764"/>
            <a:ext cx="877824" cy="685800"/>
            <a:chOff x="1651449" y="4416623"/>
            <a:chExt cx="652888" cy="502920"/>
          </a:xfrm>
        </p:grpSpPr>
        <p:sp>
          <p:nvSpPr>
            <p:cNvPr id="72" name="Rectangle 71"/>
            <p:cNvSpPr/>
            <p:nvPr/>
          </p:nvSpPr>
          <p:spPr>
            <a:xfrm>
              <a:off x="1651449" y="4416623"/>
              <a:ext cx="652888" cy="502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732566" y="4453366"/>
                  <a:ext cx="467859" cy="415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566" y="4453366"/>
                  <a:ext cx="467859" cy="415022"/>
                </a:xfrm>
                <a:prstGeom prst="rect">
                  <a:avLst/>
                </a:prstGeom>
                <a:blipFill>
                  <a:blip r:embed="rId15"/>
                  <a:stretch>
                    <a:fillRect l="-70192" t="-153763" r="-80769" b="-2139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Rectangle 73"/>
          <p:cNvSpPr/>
          <p:nvPr/>
        </p:nvSpPr>
        <p:spPr>
          <a:xfrm>
            <a:off x="2654659" y="847070"/>
            <a:ext cx="3033543" cy="685800"/>
          </a:xfrm>
          <a:prstGeom prst="rect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	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708105" y="847608"/>
            <a:ext cx="877824" cy="685800"/>
            <a:chOff x="1651449" y="4416623"/>
            <a:chExt cx="652888" cy="502920"/>
          </a:xfrm>
        </p:grpSpPr>
        <p:sp>
          <p:nvSpPr>
            <p:cNvPr id="77" name="Rectangle 76"/>
            <p:cNvSpPr/>
            <p:nvPr/>
          </p:nvSpPr>
          <p:spPr>
            <a:xfrm>
              <a:off x="1651449" y="4416623"/>
              <a:ext cx="652888" cy="502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732566" y="4453366"/>
                  <a:ext cx="467859" cy="415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566" y="4453366"/>
                  <a:ext cx="467859" cy="415022"/>
                </a:xfrm>
                <a:prstGeom prst="rect">
                  <a:avLst/>
                </a:prstGeom>
                <a:blipFill>
                  <a:blip r:embed="rId16"/>
                  <a:stretch>
                    <a:fillRect l="-70874" t="-153763" r="-82524" b="-2139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Rectangle 78"/>
          <p:cNvSpPr/>
          <p:nvPr/>
        </p:nvSpPr>
        <p:spPr>
          <a:xfrm>
            <a:off x="6604797" y="847608"/>
            <a:ext cx="1514294" cy="685800"/>
          </a:xfrm>
          <a:prstGeom prst="rect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4183891" y="714612"/>
            <a:ext cx="1" cy="92322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5418" y="1569723"/>
            <a:ext cx="0" cy="25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692760" y="1570276"/>
            <a:ext cx="0" cy="25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623837" y="1558841"/>
            <a:ext cx="0" cy="25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83146</TotalTime>
  <Words>493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Gilmore, Kevin A. (Assoc)</dc:creator>
  <cp:lastModifiedBy>Gilmore, Kevin A. (Assoc)</cp:lastModifiedBy>
  <cp:revision>122</cp:revision>
  <dcterms:created xsi:type="dcterms:W3CDTF">2017-01-13T17:53:05Z</dcterms:created>
  <dcterms:modified xsi:type="dcterms:W3CDTF">2017-03-15T16:53:10Z</dcterms:modified>
</cp:coreProperties>
</file>