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57F2-457A-4CFC-876D-C188A2582F8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35B66-74EA-4141-835A-057F777D0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1" y="2544716"/>
            <a:ext cx="5881608" cy="416866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10" y="2560707"/>
            <a:ext cx="5994951" cy="415267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46589" y="165991"/>
            <a:ext cx="10651870" cy="1797200"/>
            <a:chOff x="888534" y="501551"/>
            <a:chExt cx="10651870" cy="1797200"/>
          </a:xfrm>
        </p:grpSpPr>
        <p:pic>
          <p:nvPicPr>
            <p:cNvPr id="6" name="Content Placeholder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5751" y="1266416"/>
              <a:ext cx="3049817" cy="6767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88534" y="1275158"/>
              <a:ext cx="740979" cy="65923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Cool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48570" y="1275158"/>
              <a:ext cx="457519" cy="659233"/>
              <a:chOff x="1598236" y="2239892"/>
              <a:chExt cx="457519" cy="6592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598236" y="2239892"/>
                <a:ext cx="457519" cy="65923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939" y="2631323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2124155" y="1275158"/>
              <a:ext cx="1514294" cy="659233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12775" y="1276416"/>
              <a:ext cx="1027629" cy="65685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Detect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04719" y="1275156"/>
                  <a:ext cx="878973" cy="65811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719" y="1275156"/>
                  <a:ext cx="878973" cy="658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655721" y="1275158"/>
                  <a:ext cx="878973" cy="65811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721" y="1275158"/>
                  <a:ext cx="878973" cy="658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0034752" y="1276416"/>
              <a:ext cx="457519" cy="656853"/>
              <a:chOff x="9984418" y="2241150"/>
              <a:chExt cx="457519" cy="65685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84418" y="2241150"/>
                <a:ext cx="457519" cy="65685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𝜽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6147" y="2613839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5733466" y="1413090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90304" y="1266414"/>
              <a:ext cx="1536328" cy="676715"/>
              <a:chOff x="8439970" y="2231148"/>
              <a:chExt cx="1536328" cy="67671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8915424" y="2384839"/>
                <a:ext cx="585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653602" y="501551"/>
              <a:ext cx="188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 Phase jumps: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543240" y="86791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492238" y="867914"/>
              <a:ext cx="11057" cy="30463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54297" y="538911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297" y="538911"/>
                  <a:ext cx="16097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52" t="-2174" r="-492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99961" y="542825"/>
                  <a:ext cx="1609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9961" y="542825"/>
                  <a:ext cx="16097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42" t="-2222" r="-452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2106089" y="1157495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91057" y="847507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57" y="847507"/>
                  <a:ext cx="3804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4545489" y="1215161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124107" y="90517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4107" y="905173"/>
                  <a:ext cx="3804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6089755" y="1215161"/>
              <a:ext cx="1486452" cy="102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655673" y="905173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5673" y="905173"/>
                  <a:ext cx="3804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V="1">
              <a:off x="8477819" y="1213419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062787" y="903431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787" y="903431"/>
                  <a:ext cx="3804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V="1">
              <a:off x="3640036" y="2011829"/>
              <a:ext cx="898954" cy="22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875309" y="192941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309" y="1929419"/>
                  <a:ext cx="4492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7604719" y="2016484"/>
              <a:ext cx="896434" cy="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832868" y="1929419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2868" y="1929419"/>
                  <a:ext cx="4492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865924" y="2135705"/>
            <a:ext cx="10624146" cy="270979"/>
            <a:chOff x="433041" y="2228157"/>
            <a:chExt cx="10624146" cy="270979"/>
          </a:xfrm>
        </p:grpSpPr>
        <p:sp>
          <p:nvSpPr>
            <p:cNvPr id="41" name="Rectangle 40"/>
            <p:cNvSpPr/>
            <p:nvPr/>
          </p:nvSpPr>
          <p:spPr>
            <a:xfrm>
              <a:off x="433041" y="2249446"/>
              <a:ext cx="82928" cy="24138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6028" y="2251323"/>
              <a:ext cx="45719" cy="241886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943068" y="2231275"/>
              <a:ext cx="114119" cy="250589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83814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868723" y="2233094"/>
              <a:ext cx="56452" cy="248207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72378" y="2228157"/>
              <a:ext cx="586107" cy="25816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1977" y="2239891"/>
              <a:ext cx="1166993" cy="258166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748227" y="2247626"/>
              <a:ext cx="97611" cy="240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2484" y="2239689"/>
              <a:ext cx="1166993" cy="258166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033832" y="2248374"/>
              <a:ext cx="97611" cy="2424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6279" y="2238895"/>
              <a:ext cx="1166993" cy="258166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318140" y="2245560"/>
              <a:ext cx="97611" cy="2381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1130" y="2238418"/>
              <a:ext cx="1166993" cy="258166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7599764" y="2239804"/>
              <a:ext cx="97611" cy="2438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4812" y="2232660"/>
              <a:ext cx="1166993" cy="258166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881248" y="2238418"/>
              <a:ext cx="97611" cy="2376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6230" y="2230279"/>
              <a:ext cx="1166993" cy="258166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10164878" y="2239758"/>
              <a:ext cx="97611" cy="236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8583" y="2230279"/>
              <a:ext cx="1166993" cy="25816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881" y="2240970"/>
              <a:ext cx="586107" cy="258166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2467030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4866" y="234948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286" y="238464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171" y="1607569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43183" y="238464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11665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06" y="930856"/>
            <a:ext cx="3049817" cy="6767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82210" y="939598"/>
            <a:ext cx="1514294" cy="659233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62774" y="939596"/>
                <a:ext cx="878973" cy="65811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74" y="939596"/>
                <a:ext cx="878973" cy="65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13776" y="939598"/>
                <a:ext cx="878973" cy="65811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776" y="939598"/>
                <a:ext cx="878973" cy="658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691521" y="1077530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448359" y="930854"/>
            <a:ext cx="1536328" cy="676715"/>
            <a:chOff x="8439970" y="2231148"/>
            <a:chExt cx="1536328" cy="67671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8915424" y="2384839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02241" y="1846333"/>
                <a:ext cx="2006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41" y="1846333"/>
                <a:ext cx="2006703" cy="276999"/>
              </a:xfrm>
              <a:prstGeom prst="rect">
                <a:avLst/>
              </a:prstGeom>
              <a:blipFill>
                <a:blip r:embed="rId5"/>
                <a:stretch>
                  <a:fillRect l="-2432" t="-2222" r="-395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2064144" y="821935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49112" y="51194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12" y="511947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4503544" y="879601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82162" y="569613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62" y="569613"/>
                <a:ext cx="3804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6047810" y="879601"/>
            <a:ext cx="1486452" cy="102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3728" y="569613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728" y="569613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8435874" y="877859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020842" y="5678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42" y="567871"/>
                <a:ext cx="3804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3598091" y="1676269"/>
            <a:ext cx="898954" cy="22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33364" y="1593859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364" y="1593859"/>
                <a:ext cx="4492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7562774" y="1680924"/>
            <a:ext cx="896434" cy="5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90923" y="1593859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923" y="1593859"/>
                <a:ext cx="449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082210" y="1846333"/>
                <a:ext cx="775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210" y="1846333"/>
                <a:ext cx="775405" cy="276999"/>
              </a:xfrm>
              <a:prstGeom prst="rect">
                <a:avLst/>
              </a:prstGeom>
              <a:blipFill>
                <a:blip r:embed="rId12"/>
                <a:stretch>
                  <a:fillRect l="-7087" r="-23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435874" y="1846333"/>
                <a:ext cx="2134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874" y="1846333"/>
                <a:ext cx="2134943" cy="276999"/>
              </a:xfrm>
              <a:prstGeom prst="rect">
                <a:avLst/>
              </a:prstGeom>
              <a:blipFill>
                <a:blip r:embed="rId13"/>
                <a:stretch>
                  <a:fillRect l="-2286" t="-2222" r="-3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466757" y="192787"/>
                <a:ext cx="744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757" y="192787"/>
                <a:ext cx="744563" cy="276999"/>
              </a:xfrm>
              <a:prstGeom prst="rect">
                <a:avLst/>
              </a:prstGeom>
              <a:blipFill>
                <a:blip r:embed="rId14"/>
                <a:stretch>
                  <a:fillRect l="-6557" r="-65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870864" y="192787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864" y="192787"/>
                <a:ext cx="680443" cy="276999"/>
              </a:xfrm>
              <a:prstGeom prst="rect">
                <a:avLst/>
              </a:prstGeom>
              <a:blipFill>
                <a:blip r:embed="rId15"/>
                <a:stretch>
                  <a:fillRect l="-10714" t="-28889" r="-2053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18754" y="192787"/>
                <a:ext cx="744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54" y="192787"/>
                <a:ext cx="744563" cy="276999"/>
              </a:xfrm>
              <a:prstGeom prst="rect">
                <a:avLst/>
              </a:prstGeom>
              <a:blipFill>
                <a:blip r:embed="rId16"/>
                <a:stretch>
                  <a:fillRect l="-6557" r="-65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29105" y="193188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05" y="193188"/>
                <a:ext cx="680443" cy="276999"/>
              </a:xfrm>
              <a:prstGeom prst="rect">
                <a:avLst/>
              </a:prstGeom>
              <a:blipFill>
                <a:blip r:embed="rId17"/>
                <a:stretch>
                  <a:fillRect l="-11712" t="-28889" r="-2072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13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7237</TotalTime>
  <Words>85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Gilmore, Kevin A. (Assoc)</dc:creator>
  <cp:lastModifiedBy>Gilmore, Kevin A. (Assoc)</cp:lastModifiedBy>
  <cp:revision>10</cp:revision>
  <dcterms:created xsi:type="dcterms:W3CDTF">2017-01-13T17:53:05Z</dcterms:created>
  <dcterms:modified xsi:type="dcterms:W3CDTF">2017-01-20T16:51:05Z</dcterms:modified>
</cp:coreProperties>
</file>