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26/09/2011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olang.org/2010/08/defer-panic-and-recov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f/goto/tree/master/talk/code/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f/goto" TargetMode="External"/><Relationship Id="rId2" Type="http://schemas.openxmlformats.org/officeDocument/2006/relationships/hyperlink" Target="http://wh3rd.net/practical-g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olang.org/2010/09/go-concurrency-patterns-timing-out-and.html" TargetMode="External"/><Relationship Id="rId2" Type="http://schemas.openxmlformats.org/officeDocument/2006/relationships/hyperlink" Target="http://blog.golang.org/2010/07/share-memory-by-communicat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2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3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codelab/wiki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Pratique de la programmation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Go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Andrew </a:t>
            </a:r>
            <a:r>
              <a:rPr lang="fr-FR" sz="1600" dirty="0" err="1" smtClean="0"/>
              <a:t>Gerrand</a:t>
            </a:r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adg@golang.org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Traduction  en français</a:t>
            </a:r>
            <a:br>
              <a:rPr lang="fr-FR" sz="1600" dirty="0" smtClean="0"/>
            </a:br>
            <a:r>
              <a:rPr lang="fr-FR" sz="1600" dirty="0" smtClean="0">
                <a:hlinkClick r:id="rId3"/>
              </a:rPr>
              <a:t>xavier.mehaut@gmail.com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instruction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ajoute</a:t>
            </a:r>
            <a:r>
              <a:rPr lang="en-US" dirty="0" smtClean="0"/>
              <a:t> un </a:t>
            </a:r>
            <a:r>
              <a:rPr lang="en-US" dirty="0" err="1" smtClean="0"/>
              <a:t>appel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smtClean="0"/>
              <a:t>pile. </a:t>
            </a:r>
            <a:r>
              <a:rPr lang="en-US" dirty="0" smtClean="0"/>
              <a:t>La </a:t>
            </a:r>
            <a:r>
              <a:rPr lang="en-US" dirty="0" smtClean="0"/>
              <a:t>pile des </a:t>
            </a:r>
            <a:r>
              <a:rPr lang="en-US" dirty="0" err="1" smtClean="0"/>
              <a:t>appels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sauvegardés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traitée</a:t>
            </a:r>
            <a:r>
              <a:rPr lang="en-US" dirty="0" smtClean="0"/>
              <a:t> à la </a:t>
            </a:r>
            <a:r>
              <a:rPr lang="en-US" dirty="0" smtClean="0"/>
              <a:t>fin </a:t>
            </a:r>
            <a:r>
              <a:rPr lang="en-US" dirty="0" smtClean="0"/>
              <a:t>de </a:t>
            </a:r>
            <a:r>
              <a:rPr lang="en-US" dirty="0" err="1" smtClean="0"/>
              <a:t>l’exécution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 smtClean="0"/>
              <a:t>englobante</a:t>
            </a:r>
            <a:r>
              <a:rPr lang="en-US" dirty="0" smtClean="0"/>
              <a:t>.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habituellement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en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smtClean="0"/>
              <a:t>simplifier </a:t>
            </a:r>
            <a:r>
              <a:rPr lang="en-US" dirty="0" err="1" smtClean="0"/>
              <a:t>l’écriture</a:t>
            </a:r>
            <a:r>
              <a:rPr lang="en-US" dirty="0" smtClean="0"/>
              <a:t> des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smtClean="0"/>
              <a:t>qui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exécuter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opérations</a:t>
            </a:r>
            <a:r>
              <a:rPr lang="en-US" dirty="0" smtClean="0"/>
              <a:t> de </a:t>
            </a:r>
            <a:r>
              <a:rPr lang="en-US" dirty="0" err="1" smtClean="0"/>
              <a:t>nettoyage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afficher</a:t>
            </a:r>
            <a:r>
              <a:rPr lang="en-US" dirty="0" smtClean="0"/>
              <a:t> “Bonjour” et </a:t>
            </a:r>
            <a:r>
              <a:rPr lang="en-US" dirty="0" err="1" smtClean="0"/>
              <a:t>ensuite</a:t>
            </a:r>
            <a:r>
              <a:rPr lang="en-US" dirty="0" smtClean="0"/>
              <a:t> “monde”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("monde")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("Bonjour")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de simplifier les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Il y a beaucoup plus à </a:t>
            </a:r>
            <a:r>
              <a:rPr lang="en-US" dirty="0" smtClean="0"/>
              <a:t>savoir au </a:t>
            </a:r>
            <a:r>
              <a:rPr lang="en-US" dirty="0" err="1" smtClean="0"/>
              <a:t>sujet</a:t>
            </a:r>
            <a:r>
              <a:rPr lang="en-US" dirty="0" smtClean="0"/>
              <a:t> du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  "</a:t>
            </a:r>
            <a:r>
              <a:rPr lang="en-US" dirty="0" smtClean="0">
                <a:hlinkClick r:id="rId2"/>
              </a:rPr>
              <a:t>Defer, Panic, and </a:t>
            </a:r>
            <a:r>
              <a:rPr lang="en-US" dirty="0" smtClean="0">
                <a:hlinkClick r:id="rId2"/>
              </a:rPr>
              <a:t> Recover</a:t>
            </a:r>
            <a:r>
              <a:rPr lang="en-US" dirty="0" smtClean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une</a:t>
            </a:r>
            <a:r>
              <a:rPr lang="en-US" dirty="0" smtClean="0"/>
              <a:t> discussion plus </a:t>
            </a:r>
            <a:r>
              <a:rPr lang="en-US" dirty="0" err="1" smtClean="0"/>
              <a:t>approfondie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sujet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En utilisant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4000" dirty="0" smtClean="0"/>
              <a:t>, 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4000" dirty="0" smtClean="0"/>
              <a:t> permet d’éviter l’utilisation de la variable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locale  et </a:t>
            </a:r>
          </a:p>
          <a:p>
            <a:pPr>
              <a:buNone/>
            </a:pPr>
            <a:r>
              <a:rPr lang="fr-FR" sz="4000" dirty="0" smtClean="0"/>
              <a:t>renvoie la valeur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4000" dirty="0" smtClean="0"/>
              <a:t> directement: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 lvl="1">
              <a:buNone/>
            </a:pPr>
            <a:r>
              <a:rPr lang="fr-FR" sz="3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7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Et la logique pour le  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4000" dirty="0" smtClean="0"/>
              <a:t> devient alors plus clair: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	s.mu.Lock() </a:t>
            </a:r>
          </a:p>
          <a:p>
            <a:pPr lvl="1">
              <a:buNone/>
            </a:pPr>
            <a:r>
              <a:rPr lang="fr-FR" sz="35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s.mu.Unlock()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fonction d’initialisation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contient</a:t>
            </a:r>
            <a:r>
              <a:rPr lang="en-US" dirty="0" smtClean="0"/>
              <a:t> un champ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dernier </a:t>
            </a:r>
            <a:r>
              <a:rPr lang="en-US" dirty="0" err="1" smtClean="0"/>
              <a:t>devant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</a:t>
            </a:r>
            <a:r>
              <a:rPr lang="en-US" dirty="0" smtClean="0"/>
              <a:t> avec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map[string]string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ne </a:t>
            </a:r>
            <a:r>
              <a:rPr lang="en-US" dirty="0" err="1" smtClean="0"/>
              <a:t>possède</a:t>
            </a:r>
            <a:r>
              <a:rPr lang="en-US" dirty="0" smtClean="0"/>
              <a:t> pas de </a:t>
            </a:r>
            <a:r>
              <a:rPr lang="en-US" dirty="0" err="1" smtClean="0"/>
              <a:t>constructeurs</a:t>
            </a:r>
            <a:r>
              <a:rPr lang="en-US" dirty="0" smtClean="0"/>
              <a:t>.  A la place, </a:t>
            </a:r>
            <a:r>
              <a:rPr lang="en-US" dirty="0" smtClean="0"/>
              <a:t>nous </a:t>
            </a:r>
            <a:r>
              <a:rPr lang="en-US" dirty="0" err="1" smtClean="0"/>
              <a:t>respectons</a:t>
            </a:r>
            <a:r>
              <a:rPr lang="en-US" dirty="0" smtClean="0"/>
              <a:t> la convention </a:t>
            </a:r>
            <a:r>
              <a:rPr lang="en-US" dirty="0" err="1" smtClean="0"/>
              <a:t>d’écrire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NewXXX</a:t>
            </a:r>
            <a:r>
              <a:rPr lang="en-US" dirty="0" smtClean="0"/>
              <a:t> qui </a:t>
            </a:r>
            <a:r>
              <a:rPr lang="en-US" dirty="0" err="1" smtClean="0"/>
              <a:t>renvoie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  <a:r>
              <a:rPr lang="en-US" dirty="0" err="1" smtClean="0"/>
              <a:t>initialisée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type.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make(map[string]string),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Utilisation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Création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instance: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Stockage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</a:t>
            </a:r>
            <a:r>
              <a:rPr lang="en-US" sz="2000" dirty="0" smtClean="0"/>
              <a:t>via </a:t>
            </a:r>
            <a:r>
              <a:rPr lang="en-US" sz="2000" dirty="0" err="1" smtClean="0"/>
              <a:t>sa</a:t>
            </a:r>
            <a:r>
              <a:rPr lang="en-US" sz="2000" dirty="0" smtClean="0"/>
              <a:t> clef  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("a", "http://google.com")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success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Récupération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""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redirect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key not found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Raccourcicement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d’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</a:t>
            </a:r>
            <a:r>
              <a:rPr lang="fr-FR" sz="1600" dirty="0" smtClean="0"/>
              <a:t>possédons déjà </a:t>
            </a:r>
            <a:r>
              <a:rPr lang="fr-FR" sz="1600" dirty="0" smtClean="0"/>
              <a:t>la méthode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600" dirty="0" smtClean="0"/>
              <a:t> pour récupérer les </a:t>
            </a:r>
            <a:r>
              <a:rPr lang="fr-FR" sz="1600" dirty="0" err="1" smtClean="0"/>
              <a:t>URLs</a:t>
            </a:r>
            <a:r>
              <a:rPr lang="fr-FR" sz="1600" dirty="0" smtClean="0"/>
              <a:t>. Créons maintenant la méthode 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qui </a:t>
            </a:r>
            <a:r>
              <a:rPr lang="fr-FR" sz="1600" dirty="0" smtClean="0"/>
              <a:t>prend une URL, la stocke grâce à sa clef correspondante, et qui renvoie la clef. 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 if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 smtClean="0"/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Count()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s.mu.RLock()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La fonction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600" dirty="0" smtClean="0"/>
              <a:t> prend un entier et renvoie une clef alphanumérique correspondante :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/*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omitted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serveur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package Go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fournit l’infrastructure nécessaire pour exécuter des</a:t>
            </a:r>
          </a:p>
          <a:p>
            <a:pPr>
              <a:buNone/>
            </a:pPr>
            <a:r>
              <a:rPr lang="fr-FR" dirty="0" smtClean="0"/>
              <a:t> requêtes HTTP.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 "http" )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Hello(w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"Hello, world!")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Hello)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(":8080",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Notre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possèdera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i="1" dirty="0" smtClean="0"/>
              <a:t>handlers</a:t>
            </a:r>
            <a:r>
              <a:rPr lang="en-US" dirty="0" smtClean="0"/>
              <a:t>  HTTP 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, qui </a:t>
            </a:r>
            <a:r>
              <a:rPr lang="en-US" dirty="0" err="1" smtClean="0"/>
              <a:t>redirige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URL </a:t>
            </a:r>
            <a:r>
              <a:rPr lang="en-US" dirty="0" err="1" smtClean="0"/>
              <a:t>courtes</a:t>
            </a:r>
            <a:r>
              <a:rPr lang="en-US" dirty="0" smtClean="0"/>
              <a:t> 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, qui </a:t>
            </a:r>
            <a:r>
              <a:rPr lang="en-US" dirty="0" err="1" smtClean="0"/>
              <a:t>gère</a:t>
            </a:r>
            <a:r>
              <a:rPr lang="en-US" dirty="0" smtClean="0"/>
              <a:t> la </a:t>
            </a:r>
            <a:r>
              <a:rPr lang="en-US" dirty="0" err="1" smtClean="0"/>
              <a:t>réception</a:t>
            </a:r>
            <a:r>
              <a:rPr lang="en-US" dirty="0" smtClean="0"/>
              <a:t> de </a:t>
            </a:r>
            <a:r>
              <a:rPr lang="en-US" dirty="0" err="1" smtClean="0"/>
              <a:t>nouvelles</a:t>
            </a:r>
            <a:r>
              <a:rPr lang="en-US" dirty="0" smtClean="0"/>
              <a:t> URLs.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	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HandleFunc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pour les 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au </a:t>
            </a:r>
            <a:r>
              <a:rPr lang="en-US" dirty="0" err="1" smtClean="0"/>
              <a:t>moyen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("/", Redirect)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("/add", Add)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(":8080", nil)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/add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lit les </a:t>
            </a:r>
            <a:r>
              <a:rPr lang="en-US" dirty="0" err="1" smtClean="0"/>
              <a:t>paramètres</a:t>
            </a:r>
            <a:r>
              <a:rPr lang="en-US" dirty="0" smtClean="0"/>
              <a:t> de </a:t>
            </a:r>
            <a:r>
              <a:rPr lang="en-US" dirty="0" err="1" smtClean="0"/>
              <a:t>l’url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HTTP, les met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 </a:t>
            </a:r>
            <a:r>
              <a:rPr lang="en-US" dirty="0" smtClean="0"/>
              <a:t>un </a:t>
            </a:r>
            <a:r>
              <a:rPr lang="en-US" dirty="0" err="1" smtClean="0"/>
              <a:t>magasin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), et </a:t>
            </a:r>
            <a:r>
              <a:rPr lang="en-US" dirty="0" err="1" smtClean="0"/>
              <a:t>renvoie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correspondante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(w, "http://localhost:8080/%s", key)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magasin</a:t>
            </a:r>
            <a:r>
              <a:rPr lang="en-US" dirty="0" smtClean="0"/>
              <a:t>?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pointant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</a:p>
          <a:p>
            <a:pPr>
              <a:buNone/>
            </a:pPr>
            <a:r>
              <a:rPr lang="en-US" dirty="0" smtClean="0"/>
              <a:t>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ligne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err="1" smtClean="0"/>
              <a:t>-dessus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apparaître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au </a:t>
            </a:r>
            <a:r>
              <a:rPr lang="en-US" dirty="0" err="1" smtClean="0"/>
              <a:t>niveau</a:t>
            </a:r>
            <a:r>
              <a:rPr lang="en-US" dirty="0" smtClean="0"/>
              <a:t> le plus haut d’un </a:t>
            </a:r>
            <a:r>
              <a:rPr lang="en-US" dirty="0" err="1" smtClean="0"/>
              <a:t>fichier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Elle sera </a:t>
            </a:r>
            <a:r>
              <a:rPr lang="en-US" dirty="0" err="1" smtClean="0"/>
              <a:t>évaluée</a:t>
            </a:r>
            <a:r>
              <a:rPr lang="en-US" dirty="0" smtClean="0"/>
              <a:t> à </a:t>
            </a:r>
            <a:r>
              <a:rPr lang="en-US" dirty="0" err="1" smtClean="0"/>
              <a:t>l’initialisation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,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elle-même</a:t>
            </a:r>
            <a:r>
              <a:rPr lang="en-US" dirty="0" smtClean="0"/>
              <a:t> </a:t>
            </a:r>
            <a:r>
              <a:rPr lang="en-US" dirty="0" err="1" smtClean="0"/>
              <a:t>appelée</a:t>
            </a:r>
            <a:r>
              <a:rPr lang="en-US" dirty="0" smtClean="0"/>
              <a:t>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Quid de l’interface utilisateur ?  Modifions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600" dirty="0" smtClean="0"/>
              <a:t> pour afficher un texte en HTML quand aucune 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URL</a:t>
            </a:r>
            <a:r>
              <a:rPr lang="fr-FR" sz="1600" dirty="0" smtClean="0"/>
              <a:t> </a:t>
            </a:r>
            <a:r>
              <a:rPr lang="fr-FR" sz="1600" dirty="0" smtClean="0"/>
              <a:t>n’est </a:t>
            </a:r>
            <a:r>
              <a:rPr lang="fr-FR" sz="1600" dirty="0" smtClean="0"/>
              <a:t>fournie : </a:t>
            </a:r>
          </a:p>
          <a:p>
            <a:pPr>
              <a:buNone/>
            </a:pPr>
            <a:endParaRPr lang="fr-FR" sz="1400" dirty="0" smtClean="0"/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("url")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if url == "" {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fmt.Fprint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(w,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AddForm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(url)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(w, "http://localhost:8080/%s",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sz="1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AddForm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 = `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="POST" action="/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URL: &lt;input type="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="url"&gt;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&lt;input type="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"&gt;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fr-FR" sz="1400" i="1" dirty="0" smtClean="0"/>
              <a:t>`</a:t>
            </a:r>
            <a:endParaRPr lang="fr-FR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Redirect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sz="1600" dirty="0" smtClean="0"/>
              <a:t> </a:t>
            </a:r>
            <a:r>
              <a:rPr lang="en-US" sz="1600" dirty="0" err="1" smtClean="0"/>
              <a:t>trouve</a:t>
            </a:r>
            <a:r>
              <a:rPr lang="en-US" sz="1600" dirty="0" smtClean="0"/>
              <a:t> la clef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</a:t>
            </a:r>
            <a:r>
              <a:rPr lang="en-US" sz="1600" dirty="0" smtClean="0"/>
              <a:t>HTTP, </a:t>
            </a:r>
            <a:r>
              <a:rPr lang="en-US" sz="1600" dirty="0" err="1" smtClean="0"/>
              <a:t>récupère</a:t>
            </a:r>
            <a:r>
              <a:rPr lang="en-US" sz="1600" dirty="0" smtClean="0"/>
              <a:t>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correspondante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magasin</a:t>
            </a:r>
            <a:r>
              <a:rPr lang="en-US" sz="1600" dirty="0" smtClean="0"/>
              <a:t> et </a:t>
            </a:r>
            <a:r>
              <a:rPr lang="en-US" sz="1600" dirty="0" err="1" smtClean="0"/>
              <a:t>envoie</a:t>
            </a:r>
            <a:r>
              <a:rPr lang="en-US" sz="1600" dirty="0" smtClean="0"/>
              <a:t> un redirect HTTP à </a:t>
            </a:r>
            <a:r>
              <a:rPr lang="en-US" sz="1600" dirty="0" err="1" smtClean="0"/>
              <a:t>l’utilisateur</a:t>
            </a:r>
            <a:r>
              <a:rPr lang="en-US" sz="1600" dirty="0" smtClean="0"/>
              <a:t>. Si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n’est</a:t>
            </a:r>
            <a:r>
              <a:rPr lang="en-US" sz="1600" dirty="0" smtClean="0"/>
              <a:t> pas </a:t>
            </a:r>
            <a:r>
              <a:rPr lang="en-US" sz="1600" dirty="0" err="1" smtClean="0"/>
              <a:t>trouvée</a:t>
            </a:r>
            <a:r>
              <a:rPr lang="en-US" sz="1600" dirty="0" smtClean="0"/>
              <a:t>,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erreur</a:t>
            </a:r>
            <a:r>
              <a:rPr lang="en-US" sz="1600" dirty="0" smtClean="0"/>
              <a:t> 404 </a:t>
            </a:r>
            <a:r>
              <a:rPr lang="en-US" sz="1600" dirty="0" smtClean="0"/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envoyée</a:t>
            </a:r>
            <a:r>
              <a:rPr lang="en-US" sz="1600" dirty="0" smtClean="0"/>
              <a:t> à la place.  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Redirect(w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r.URL.Path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[1:]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(key)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""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La clef </a:t>
            </a:r>
            <a:r>
              <a:rPr lang="en-US" sz="1600" dirty="0" err="1" smtClean="0"/>
              <a:t>est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</a:t>
            </a:r>
            <a:r>
              <a:rPr lang="en-US" sz="1600" dirty="0" err="1" smtClean="0"/>
              <a:t>moins</a:t>
            </a:r>
            <a:r>
              <a:rPr lang="en-US" sz="1600" dirty="0" smtClean="0"/>
              <a:t> le premier </a:t>
            </a:r>
            <a:r>
              <a:rPr lang="en-US" sz="1600" dirty="0" err="1" smtClean="0"/>
              <a:t>caractère</a:t>
            </a:r>
            <a:r>
              <a:rPr lang="en-US" sz="1600" dirty="0" smtClean="0"/>
              <a:t>. Pour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“/</a:t>
            </a:r>
            <a:r>
              <a:rPr lang="en-US" sz="1600" dirty="0" err="1" smtClean="0"/>
              <a:t>foo</a:t>
            </a:r>
            <a:r>
              <a:rPr lang="en-US" sz="1600" dirty="0" smtClean="0"/>
              <a:t>”, la clef sera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err="1" smtClean="0"/>
              <a:t>foo</a:t>
            </a:r>
            <a:r>
              <a:rPr lang="en-US" sz="1600" dirty="0" smtClean="0"/>
              <a:t>”.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600" dirty="0" smtClean="0"/>
              <a:t> et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600" dirty="0" smtClean="0"/>
              <a:t> des aides pour </a:t>
            </a:r>
            <a:r>
              <a:rPr lang="en-US" sz="1600" dirty="0" err="1" smtClean="0"/>
              <a:t>envoyer</a:t>
            </a:r>
            <a:r>
              <a:rPr lang="en-US" sz="1600" dirty="0" smtClean="0"/>
              <a:t> des </a:t>
            </a:r>
            <a:r>
              <a:rPr lang="en-US" sz="1600" dirty="0" err="1" smtClean="0"/>
              <a:t>réponses</a:t>
            </a:r>
            <a:r>
              <a:rPr lang="en-US" sz="1600" dirty="0" smtClean="0"/>
              <a:t> HTTP communes. La </a:t>
            </a:r>
          </a:p>
          <a:p>
            <a:pPr>
              <a:buNone/>
            </a:pPr>
            <a:r>
              <a:rPr lang="en-US" sz="1600" dirty="0" err="1" smtClean="0"/>
              <a:t>constante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600" dirty="0" smtClean="0"/>
              <a:t> </a:t>
            </a:r>
            <a:r>
              <a:rPr lang="en-US" sz="1600" dirty="0" err="1" smtClean="0"/>
              <a:t>représente</a:t>
            </a:r>
            <a:r>
              <a:rPr lang="en-US" sz="1600" dirty="0" smtClean="0"/>
              <a:t> le code HTTP 302 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”).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Qu’est-ce que Go?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généraliste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points forts de Go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Met </a:t>
            </a:r>
            <a:r>
              <a:rPr lang="en-US" dirty="0" err="1" smtClean="0"/>
              <a:t>l’accent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simplicité</a:t>
            </a:r>
            <a:r>
              <a:rPr lang="en-US" dirty="0" smtClean="0"/>
              <a:t> ; facile à </a:t>
            </a:r>
            <a:r>
              <a:rPr lang="en-US" dirty="0" err="1" smtClean="0"/>
              <a:t>apprendre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gérée</a:t>
            </a:r>
            <a:r>
              <a:rPr lang="en-US" dirty="0" smtClean="0"/>
              <a:t> ; facile </a:t>
            </a:r>
            <a:r>
              <a:rPr lang="en-US" dirty="0" smtClean="0"/>
              <a:t>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compilé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; </a:t>
            </a:r>
            <a:r>
              <a:rPr lang="en-US" i="1" dirty="0" smtClean="0"/>
              <a:t>comparable au C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natif</a:t>
            </a:r>
            <a:r>
              <a:rPr lang="en-US" dirty="0" smtClean="0"/>
              <a:t> de la concurrence; code plus simple à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Typage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importante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documenté</a:t>
            </a:r>
            <a:r>
              <a:rPr lang="en-US" dirty="0" smtClean="0"/>
              <a:t>  (et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et  Open Source (</a:t>
            </a:r>
            <a:r>
              <a:rPr lang="en-US" dirty="0" err="1" smtClean="0"/>
              <a:t>licence</a:t>
            </a:r>
            <a:r>
              <a:rPr lang="en-US" dirty="0" smtClean="0"/>
              <a:t> </a:t>
            </a:r>
            <a:r>
              <a:rPr lang="en-US" dirty="0" smtClean="0"/>
              <a:t>BSD)</a:t>
            </a:r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Nous avons écrit moins de 100 lignes de code, et nous</a:t>
            </a:r>
          </a:p>
          <a:p>
            <a:pPr>
              <a:buNone/>
            </a:pPr>
            <a:r>
              <a:rPr lang="fr-FR" dirty="0" smtClean="0"/>
              <a:t> avons déjà une application web complète et </a:t>
            </a:r>
          </a:p>
          <a:p>
            <a:pPr>
              <a:buNone/>
            </a:pPr>
            <a:r>
              <a:rPr lang="fr-FR" dirty="0" smtClean="0"/>
              <a:t>fonctionnelle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que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https://github.com/nf/goto/tree/master/talk/code/0/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581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, les URLs </a:t>
            </a:r>
          </a:p>
          <a:p>
            <a:pPr>
              <a:buNone/>
            </a:pPr>
            <a:r>
              <a:rPr lang="en-US" dirty="0" err="1" smtClean="0"/>
              <a:t>raccourcies</a:t>
            </a:r>
            <a:r>
              <a:rPr lang="en-US" dirty="0" smtClean="0"/>
              <a:t> qui se </a:t>
            </a:r>
            <a:r>
              <a:rPr lang="en-US" dirty="0" err="1" smtClean="0"/>
              <a:t>trouvent</a:t>
            </a:r>
            <a:r>
              <a:rPr lang="en-US" dirty="0" smtClean="0"/>
              <a:t> en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perdues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très</a:t>
            </a:r>
            <a:r>
              <a:rPr lang="en-US" dirty="0" smtClean="0"/>
              <a:t> utile en </a:t>
            </a:r>
            <a:r>
              <a:rPr lang="en-US" dirty="0" err="1" smtClean="0"/>
              <a:t>définitive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Modifions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</a:t>
            </a:r>
            <a:r>
              <a:rPr lang="en-US" dirty="0" err="1" smtClean="0"/>
              <a:t>peu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, et </a:t>
            </a:r>
            <a:r>
              <a:rPr lang="en-US" dirty="0" err="1" smtClean="0"/>
              <a:t>restaurées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au </a:t>
            </a:r>
            <a:r>
              <a:rPr lang="en-US" dirty="0" err="1" smtClean="0"/>
              <a:t>démarrage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Les types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en Go </a:t>
            </a:r>
            <a:r>
              <a:rPr lang="en-US" dirty="0" err="1" smtClean="0"/>
              <a:t>définissent</a:t>
            </a:r>
            <a:r>
              <a:rPr lang="en-US" dirty="0" smtClean="0"/>
              <a:t> un ensemble de </a:t>
            </a:r>
            <a:r>
              <a:rPr lang="en-US" dirty="0" err="1" smtClean="0"/>
              <a:t>méthodes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smtClean="0"/>
              <a:t>type </a:t>
            </a:r>
            <a:r>
              <a:rPr lang="en-US" dirty="0" smtClean="0"/>
              <a:t>qui </a:t>
            </a:r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satisfait</a:t>
            </a:r>
            <a:r>
              <a:rPr lang="en-US" dirty="0" smtClean="0"/>
              <a:t> </a:t>
            </a:r>
            <a:r>
              <a:rPr lang="en-US" dirty="0" err="1" smtClean="0"/>
              <a:t>implicitement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smtClean="0"/>
              <a:t>interface.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fréquemment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dirty="0" smtClean="0"/>
              <a:t>, </a:t>
            </a:r>
            <a:r>
              <a:rPr lang="en-US" dirty="0" err="1" smtClean="0"/>
              <a:t>spécifiée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smtClean="0"/>
              <a:t>le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Writer interface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Write(p []byte) (n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err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types,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du code Go, </a:t>
            </a:r>
            <a:r>
              <a:rPr lang="en-US" dirty="0" err="1" smtClean="0"/>
              <a:t>implémentent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</a:t>
            </a:r>
            <a:r>
              <a:rPr lang="en-US" dirty="0" err="1" smtClean="0"/>
              <a:t>décrite</a:t>
            </a:r>
            <a:r>
              <a:rPr lang="en-US" dirty="0" smtClean="0"/>
              <a:t> </a:t>
            </a:r>
            <a:r>
              <a:rPr lang="en-US" dirty="0" err="1" smtClean="0"/>
              <a:t>ci-dessus</a:t>
            </a:r>
            <a:r>
              <a:rPr lang="en-US" dirty="0" smtClean="0"/>
              <a:t>, et </a:t>
            </a:r>
          </a:p>
          <a:p>
            <a:pPr>
              <a:buNone/>
            </a:pP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du moment </a:t>
            </a:r>
            <a:r>
              <a:rPr lang="en-US" dirty="0" err="1" smtClean="0"/>
              <a:t>que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attendu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En fait, nous avons déjà utilisé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dans notre </a:t>
            </a:r>
            <a:r>
              <a:rPr lang="fr-FR" i="1" dirty="0" err="1" smtClean="0"/>
              <a:t>handler</a:t>
            </a:r>
            <a:r>
              <a:rPr lang="fr-FR" i="1" dirty="0" smtClean="0"/>
              <a:t> (gestionnaire) </a:t>
            </a:r>
            <a:r>
              <a:rPr lang="fr-FR" dirty="0" smtClean="0"/>
              <a:t> </a:t>
            </a:r>
            <a:r>
              <a:rPr lang="fr-FR" dirty="0" smtClean="0"/>
              <a:t>HTTP 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"http://localhost:8080/%s",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fonction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/>
              <a:t>  attend un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en tant que premier </a:t>
            </a:r>
            <a:r>
              <a:rPr lang="fr-FR" dirty="0" smtClean="0"/>
              <a:t> argument 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format string, a ...interface{})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Parce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/>
              <a:t> implémente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fr-FR" dirty="0" smtClean="0"/>
              <a:t> </a:t>
            </a:r>
            <a:r>
              <a:rPr lang="fr-FR" dirty="0" smtClean="0"/>
              <a:t>pouvons </a:t>
            </a:r>
          </a:p>
          <a:p>
            <a:pPr>
              <a:buNone/>
            </a:pPr>
            <a:r>
              <a:rPr lang="fr-FR" dirty="0" smtClean="0"/>
              <a:t>être </a:t>
            </a:r>
            <a:r>
              <a:rPr lang="fr-FR" dirty="0" smtClean="0"/>
              <a:t>passé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</a:t>
            </a:r>
            <a:r>
              <a:rPr lang="fr-FR" dirty="0" smtClean="0"/>
              <a:t> en tant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Comment pouvons-nous </a:t>
            </a:r>
            <a:r>
              <a:rPr lang="fr-FR" dirty="0" smtClean="0"/>
              <a:t>stocker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</a:t>
            </a:r>
            <a:r>
              <a:rPr lang="fr-FR" dirty="0" smtClean="0"/>
              <a:t>sur le disque dur?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s’occupe de sérialiser et </a:t>
            </a:r>
            <a:r>
              <a:rPr lang="fr-FR" dirty="0" err="1" smtClean="0"/>
              <a:t>désérialiser</a:t>
            </a:r>
            <a:r>
              <a:rPr lang="fr-FR" dirty="0" smtClean="0"/>
              <a:t> des structures </a:t>
            </a:r>
          </a:p>
          <a:p>
            <a:pPr>
              <a:buNone/>
            </a:pPr>
            <a:r>
              <a:rPr lang="fr-FR" dirty="0" smtClean="0"/>
              <a:t>de données Go.  (Similaire au  "</a:t>
            </a:r>
            <a:r>
              <a:rPr lang="fr-FR" dirty="0" err="1" smtClean="0"/>
              <a:t>pickle</a:t>
            </a:r>
            <a:r>
              <a:rPr lang="fr-FR" dirty="0" smtClean="0"/>
              <a:t>" de </a:t>
            </a:r>
            <a:r>
              <a:rPr lang="fr-FR" dirty="0" err="1" smtClean="0"/>
              <a:t>Pyhton</a:t>
            </a:r>
            <a:r>
              <a:rPr lang="fr-FR" dirty="0" smtClean="0"/>
              <a:t> ou à la sérialisation </a:t>
            </a:r>
          </a:p>
          <a:p>
            <a:pPr>
              <a:buNone/>
            </a:pPr>
            <a:r>
              <a:rPr lang="fr-FR" dirty="0" smtClean="0"/>
              <a:t>en Java)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possède deux fonctions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NewDecoder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qui encapsulent  des valeurs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io.Reader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Les objets </a:t>
            </a:r>
            <a:r>
              <a:rPr lang="fr-FR" dirty="0" smtClean="0"/>
              <a:t>résultants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Decoder</a:t>
            </a:r>
            <a:r>
              <a:rPr lang="fr-FR" dirty="0" smtClean="0"/>
              <a:t> fournissent les méthodes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fr-FR" dirty="0" smtClean="0"/>
              <a:t> pour écrire et lire des structures de données Go.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Créons un nouveau type de données,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fr-FR" sz="4000" dirty="0" smtClean="0"/>
              <a:t>, qui décrit comment une simple paire </a:t>
            </a:r>
            <a:r>
              <a:rPr lang="fr-FR" sz="4000" i="1" dirty="0" smtClean="0"/>
              <a:t>clef/url</a:t>
            </a:r>
            <a:r>
              <a:rPr lang="fr-FR" sz="4000" dirty="0" smtClean="0"/>
              <a:t> </a:t>
            </a:r>
            <a:r>
              <a:rPr lang="fr-FR" sz="4000" dirty="0" smtClean="0"/>
              <a:t>peut </a:t>
            </a: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être </a:t>
            </a:r>
            <a:r>
              <a:rPr lang="fr-FR" sz="4000" dirty="0" smtClean="0"/>
              <a:t>stockée dans un fichier.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record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Key,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URL string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/>
              <a:t> écrit une clef donnée et son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sur </a:t>
            </a:r>
            <a:r>
              <a:rPr lang="fr-FR" sz="4000" dirty="0" smtClean="0"/>
              <a:t>le disque </a:t>
            </a:r>
            <a:r>
              <a:rPr lang="fr-FR" sz="4000" dirty="0" smtClean="0"/>
              <a:t>en tant que </a:t>
            </a:r>
            <a:r>
              <a:rPr lang="fr-FR" sz="4000" dirty="0" smtClean="0"/>
              <a:t>structure encodée</a:t>
            </a:r>
          </a:p>
          <a:p>
            <a:pPr>
              <a:buNone/>
            </a:pPr>
            <a:r>
              <a:rPr lang="fr-FR" sz="4000" dirty="0" smtClean="0"/>
              <a:t> </a:t>
            </a:r>
            <a:r>
              <a:rPr lang="fr-FR" sz="4000" dirty="0" smtClean="0"/>
              <a:t>sous forme 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sz="4000" dirty="0" smtClean="0"/>
              <a:t> :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e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(record{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url})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Mais qu’est-ce que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/>
              <a:t>?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300" dirty="0" smtClean="0">
                <a:cs typeface="Courier New" pitchFamily="49" charset="0"/>
              </a:rPr>
              <a:t>Le nouveau champ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fr-FR" sz="1300" dirty="0" smtClean="0">
                <a:cs typeface="Courier New" pitchFamily="49" charset="0"/>
              </a:rPr>
              <a:t>de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smtClean="0"/>
              <a:t>(de type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) sera un </a:t>
            </a:r>
            <a:r>
              <a:rPr lang="fr-FR" sz="1300" i="1" dirty="0" err="1" smtClean="0"/>
              <a:t>handle</a:t>
            </a:r>
            <a:r>
              <a:rPr lang="fr-FR" sz="1300" dirty="0" smtClean="0"/>
              <a:t> vers un fichier ouvert </a:t>
            </a:r>
            <a:r>
              <a:rPr lang="fr-FR" sz="1300" dirty="0" smtClean="0"/>
              <a:t>qui peut </a:t>
            </a:r>
            <a:r>
              <a:rPr lang="fr-FR" sz="1300" dirty="0" smtClean="0"/>
              <a:t>être utilisé </a:t>
            </a:r>
            <a:endParaRPr lang="fr-FR" sz="1300" dirty="0" smtClean="0"/>
          </a:p>
          <a:p>
            <a:pPr>
              <a:buNone/>
            </a:pPr>
            <a:r>
              <a:rPr lang="fr-FR" sz="1300" dirty="0" smtClean="0"/>
              <a:t>en </a:t>
            </a:r>
            <a:r>
              <a:rPr lang="fr-FR" sz="1300" dirty="0" smtClean="0"/>
              <a:t>lecture et en écriture: 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file *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300" dirty="0" smtClean="0"/>
          </a:p>
          <a:p>
            <a:pPr>
              <a:buNone/>
            </a:pPr>
            <a:r>
              <a:rPr lang="fr-FR" sz="1300" dirty="0" smtClean="0"/>
              <a:t>La fonction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/>
              <a:t> prend maintenant un argument  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dirty="0" smtClean="0"/>
              <a:t>, ouvre le fichier, et enregistre une </a:t>
            </a:r>
            <a:r>
              <a:rPr lang="fr-FR" sz="1300" dirty="0" smtClean="0"/>
              <a:t>valeur   </a:t>
            </a:r>
          </a:p>
          <a:p>
            <a:pPr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 dans le champ 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fr-FR" sz="1300" dirty="0" smtClean="0"/>
              <a:t> :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 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s := &amp;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[string]string)}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0644)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= f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return s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fr-F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La nouvelle méthode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/>
              <a:t> va se positionner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/>
              <a:t>) au début du fichier, lire et enfin décoder chaque </a:t>
            </a:r>
          </a:p>
          <a:p>
            <a:pPr>
              <a:buNone/>
            </a:pPr>
            <a:r>
              <a:rPr lang="fr-FR" sz="1400" dirty="0" smtClean="0"/>
              <a:t>enregistrement (</a:t>
            </a:r>
            <a:r>
              <a:rPr lang="fr-FR" sz="1400" i="1" dirty="0" smtClean="0"/>
              <a:t>record</a:t>
            </a:r>
            <a:r>
              <a:rPr lang="fr-FR" sz="1400" dirty="0" smtClean="0"/>
              <a:t>), puis écrire les données dans le dictionnaire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/>
              <a:t>) en utilisant la méthode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1400" dirty="0" smtClean="0"/>
              <a:t> :</a:t>
            </a: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_,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(0, 0);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d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gob.NewDecoder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var r record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d.Decode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(&amp;r);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r.Key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r.URL)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os.EOF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Nous ajoutons maintenant un appel à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/>
              <a:t> à la fonction constructeur: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[string]string)}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0644)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f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s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 sauver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) chaque nouvelle URL comme elle </a:t>
            </a:r>
            <a:r>
              <a:rPr lang="fr-FR" dirty="0" smtClean="0"/>
              <a:t>est </a:t>
            </a:r>
            <a:r>
              <a:rPr lang="fr-FR" dirty="0" smtClean="0"/>
              <a:t>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url);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Cette présentation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err="1" smtClean="0"/>
              <a:t>Cette</a:t>
            </a:r>
            <a:r>
              <a:rPr lang="en-US" sz="4000" dirty="0" smtClean="0"/>
              <a:t> </a:t>
            </a:r>
            <a:r>
              <a:rPr lang="en-US" sz="4000" dirty="0" err="1" smtClean="0"/>
              <a:t>présentation</a:t>
            </a:r>
            <a:r>
              <a:rPr lang="en-US" sz="4000" dirty="0" smtClean="0"/>
              <a:t> </a:t>
            </a:r>
            <a:r>
              <a:rPr lang="en-US" sz="4000" dirty="0" err="1" smtClean="0"/>
              <a:t>couvre</a:t>
            </a:r>
            <a:r>
              <a:rPr lang="en-US" sz="4000" dirty="0" smtClean="0"/>
              <a:t> le </a:t>
            </a:r>
            <a:r>
              <a:rPr lang="en-US" sz="4000" dirty="0" err="1" smtClean="0"/>
              <a:t>développement</a:t>
            </a:r>
            <a:r>
              <a:rPr lang="en-US" sz="4000" dirty="0" smtClean="0"/>
              <a:t>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 application web simple. </a:t>
            </a:r>
          </a:p>
          <a:p>
            <a:pPr>
              <a:buNone/>
            </a:pPr>
            <a:r>
              <a:rPr lang="en-US" sz="4000" dirty="0" smtClean="0"/>
              <a:t>Il </a:t>
            </a:r>
            <a:r>
              <a:rPr lang="en-US" sz="4000" dirty="0" smtClean="0"/>
              <a:t>y a beaucoup à </a:t>
            </a:r>
            <a:r>
              <a:rPr lang="en-US" sz="4000" dirty="0" err="1" smtClean="0"/>
              <a:t>couvrir</a:t>
            </a:r>
            <a:r>
              <a:rPr lang="en-US" sz="4000" dirty="0" smtClean="0"/>
              <a:t> </a:t>
            </a:r>
            <a:r>
              <a:rPr lang="en-US" sz="4000" dirty="0" err="1" smtClean="0"/>
              <a:t>aussi</a:t>
            </a:r>
            <a:r>
              <a:rPr lang="en-US" sz="4000" dirty="0" smtClean="0"/>
              <a:t> irons-nous </a:t>
            </a:r>
            <a:r>
              <a:rPr lang="en-US" sz="4000" dirty="0" err="1" smtClean="0"/>
              <a:t>assez</a:t>
            </a:r>
            <a:r>
              <a:rPr lang="en-US" sz="4000" dirty="0" smtClean="0"/>
              <a:t> </a:t>
            </a:r>
            <a:r>
              <a:rPr lang="en-US" sz="4000" dirty="0" err="1" smtClean="0"/>
              <a:t>vite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Si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êtes</a:t>
            </a:r>
            <a:r>
              <a:rPr lang="en-US" sz="4000" dirty="0" smtClean="0"/>
              <a:t> </a:t>
            </a:r>
            <a:r>
              <a:rPr lang="en-US" sz="4000" dirty="0" err="1" smtClean="0"/>
              <a:t>débutants</a:t>
            </a:r>
            <a:r>
              <a:rPr lang="en-US" sz="4000" dirty="0" smtClean="0"/>
              <a:t> en Go, </a:t>
            </a:r>
            <a:r>
              <a:rPr lang="en-US" sz="4000" dirty="0" err="1" smtClean="0"/>
              <a:t>il</a:t>
            </a:r>
            <a:r>
              <a:rPr lang="en-US" sz="4000" dirty="0" smtClean="0"/>
              <a:t> se </a:t>
            </a:r>
            <a:r>
              <a:rPr lang="en-US" sz="4000" dirty="0" err="1" smtClean="0"/>
              <a:t>peut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certains</a:t>
            </a:r>
            <a:r>
              <a:rPr lang="en-US" sz="4000" dirty="0" smtClean="0"/>
              <a:t> points de </a:t>
            </a:r>
            <a:r>
              <a:rPr lang="en-US" sz="4000" dirty="0" err="1" smtClean="0"/>
              <a:t>syntaxe</a:t>
            </a:r>
            <a:r>
              <a:rPr lang="en-US" sz="4000" dirty="0" smtClean="0"/>
              <a:t>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échappent</a:t>
            </a:r>
            <a:r>
              <a:rPr lang="en-US" sz="4000" dirty="0" smtClean="0"/>
              <a:t>. La chose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la </a:t>
            </a:r>
            <a:r>
              <a:rPr lang="en-US" sz="4000" dirty="0" smtClean="0"/>
              <a:t>plus </a:t>
            </a:r>
            <a:r>
              <a:rPr lang="en-US" sz="4000" dirty="0" err="1" smtClean="0"/>
              <a:t>importante</a:t>
            </a:r>
            <a:r>
              <a:rPr lang="en-US" sz="4000" dirty="0" smtClean="0"/>
              <a:t> </a:t>
            </a:r>
            <a:r>
              <a:rPr lang="en-US" sz="4000" dirty="0" err="1" smtClean="0"/>
              <a:t>est</a:t>
            </a:r>
            <a:r>
              <a:rPr lang="en-US" sz="4000" dirty="0" smtClean="0"/>
              <a:t> </a:t>
            </a:r>
            <a:r>
              <a:rPr lang="en-US" sz="4000" dirty="0" err="1" smtClean="0"/>
              <a:t>d’avoir</a:t>
            </a:r>
            <a:r>
              <a:rPr lang="en-US" sz="4000" dirty="0" smtClean="0"/>
              <a:t> </a:t>
            </a:r>
            <a:r>
              <a:rPr lang="en-US" sz="4000" dirty="0" err="1" smtClean="0"/>
              <a:t>une</a:t>
            </a:r>
            <a:r>
              <a:rPr lang="en-US" sz="4000" dirty="0" smtClean="0"/>
              <a:t> </a:t>
            </a:r>
            <a:r>
              <a:rPr lang="en-US" sz="4000" dirty="0" smtClean="0"/>
              <a:t>idée de </a:t>
            </a:r>
            <a:r>
              <a:rPr lang="en-US" sz="4000" dirty="0" err="1" smtClean="0"/>
              <a:t>ce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le </a:t>
            </a:r>
            <a:r>
              <a:rPr lang="en-US" sz="4000" dirty="0" err="1" smtClean="0"/>
              <a:t>programme</a:t>
            </a:r>
            <a:r>
              <a:rPr lang="en-US" sz="4000" dirty="0" smtClean="0"/>
              <a:t> </a:t>
            </a:r>
            <a:r>
              <a:rPr lang="en-US" sz="4000" dirty="0" smtClean="0"/>
              <a:t>fait</a:t>
            </a:r>
            <a:r>
              <a:rPr lang="en-US" sz="4000" dirty="0" smtClean="0"/>
              <a:t>, </a:t>
            </a:r>
            <a:r>
              <a:rPr lang="en-US" sz="4000" dirty="0" err="1" smtClean="0"/>
              <a:t>plutôt</a:t>
            </a:r>
            <a:r>
              <a:rPr lang="en-US" sz="4000" dirty="0" smtClean="0"/>
              <a:t>  </a:t>
            </a:r>
            <a:r>
              <a:rPr lang="en-US" sz="4000" dirty="0" err="1" smtClean="0"/>
              <a:t>que</a:t>
            </a:r>
            <a:r>
              <a:rPr lang="en-US" sz="4000" dirty="0" smtClean="0"/>
              <a:t> de comment </a:t>
            </a:r>
            <a:r>
              <a:rPr lang="en-US" sz="4000" dirty="0" err="1" smtClean="0"/>
              <a:t>il</a:t>
            </a:r>
            <a:r>
              <a:rPr lang="en-US" sz="4000" dirty="0" smtClean="0"/>
              <a:t> le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fait </a:t>
            </a:r>
            <a:r>
              <a:rPr lang="en-US" sz="4000" dirty="0" err="1" smtClean="0"/>
              <a:t>exactement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Ces</a:t>
            </a:r>
            <a:r>
              <a:rPr lang="en-US" sz="4000" dirty="0" smtClean="0"/>
              <a:t> </a:t>
            </a:r>
            <a:r>
              <a:rPr lang="en-US" sz="4000" dirty="0" err="1" smtClean="0"/>
              <a:t>transparents</a:t>
            </a:r>
            <a:r>
              <a:rPr lang="en-US" sz="4000" dirty="0" smtClean="0"/>
              <a:t> </a:t>
            </a:r>
            <a:r>
              <a:rPr lang="en-US" sz="4000" dirty="0" smtClean="0"/>
              <a:t>(en </a:t>
            </a:r>
            <a:r>
              <a:rPr lang="en-US" sz="4000" dirty="0" err="1" smtClean="0"/>
              <a:t>anglais</a:t>
            </a:r>
            <a:r>
              <a:rPr lang="en-US" sz="4000" dirty="0" smtClean="0"/>
              <a:t>)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à </a:t>
            </a:r>
            <a:r>
              <a:rPr lang="en-US" sz="4000" dirty="0" err="1" smtClean="0"/>
              <a:t>l’adresse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suivante</a:t>
            </a:r>
            <a:r>
              <a:rPr lang="en-US" sz="4000" dirty="0" smtClean="0"/>
              <a:t> :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http://wh3rd.net/practical-go/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Le code source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et </a:t>
            </a:r>
            <a:r>
              <a:rPr lang="en-US" sz="4000" dirty="0" err="1" smtClean="0"/>
              <a:t>autres</a:t>
            </a:r>
            <a:r>
              <a:rPr lang="en-US" sz="4000" dirty="0" smtClean="0"/>
              <a:t> </a:t>
            </a:r>
            <a:r>
              <a:rPr lang="en-US" sz="4000" dirty="0" err="1" smtClean="0"/>
              <a:t>babioles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</a:t>
            </a:r>
            <a:r>
              <a:rPr lang="en-US" sz="4000" dirty="0" err="1" smtClean="0"/>
              <a:t>sur</a:t>
            </a:r>
            <a:r>
              <a:rPr lang="en-US" sz="4000" dirty="0" smtClean="0"/>
              <a:t> le </a:t>
            </a:r>
            <a:r>
              <a:rPr lang="en-US" sz="4000" dirty="0" err="1" smtClean="0"/>
              <a:t>référentiel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</a:t>
            </a:r>
            <a:r>
              <a:rPr lang="en-US" sz="4000" dirty="0" smtClean="0"/>
              <a:t> : 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http://github.com/nf/goto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Twitter stuff: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golang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hashtag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go_nuts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c’est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!)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Finalement</a:t>
            </a:r>
            <a:r>
              <a:rPr lang="en-US" dirty="0" smtClean="0"/>
              <a:t>, 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spécifier</a:t>
            </a:r>
            <a:r>
              <a:rPr lang="en-US" dirty="0" smtClean="0"/>
              <a:t> un nom de </a:t>
            </a:r>
            <a:r>
              <a:rPr lang="en-US" dirty="0" err="1" smtClean="0"/>
              <a:t>fichier</a:t>
            </a:r>
            <a:r>
              <a:rPr lang="en-US" dirty="0" smtClean="0"/>
              <a:t> au </a:t>
            </a:r>
          </a:p>
          <a:p>
            <a:pPr>
              <a:buNone/>
            </a:pPr>
            <a:r>
              <a:rPr lang="en-US" dirty="0" smtClean="0"/>
              <a:t>moment de </a:t>
            </a:r>
            <a:r>
              <a:rPr lang="en-US" dirty="0" err="1" smtClean="0"/>
              <a:t>l’instantiation</a:t>
            </a:r>
            <a:r>
              <a:rPr lang="en-US" dirty="0" smtClean="0"/>
              <a:t> de  </a:t>
            </a:r>
            <a:r>
              <a:rPr lang="en-US" dirty="0" err="1" smtClean="0"/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"store.gob"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Démonstration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Récupérer</a:t>
            </a:r>
            <a:r>
              <a:rPr lang="en-US" dirty="0" smtClean="0"/>
              <a:t> le code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>
                <a:hlinkClick r:id="rId2"/>
              </a:rPr>
              <a:t>https://github.com/nf/goto/tree/master/talk/code/1/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transparents</a:t>
            </a:r>
            <a:r>
              <a:rPr lang="en-US" dirty="0" smtClean="0"/>
              <a:t> </a:t>
            </a:r>
            <a:r>
              <a:rPr lang="en-US" dirty="0" smtClean="0"/>
              <a:t>(en </a:t>
            </a:r>
            <a:r>
              <a:rPr lang="en-US" dirty="0" err="1" smtClean="0"/>
              <a:t>anglais</a:t>
            </a:r>
            <a:r>
              <a:rPr lang="en-US" dirty="0" smtClean="0"/>
              <a:t>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hlinkClick r:id="rId3"/>
              </a:rPr>
              <a:t>http://wh3rd.net/practical-go/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point de discorde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Considérons</a:t>
            </a:r>
            <a:r>
              <a:rPr lang="en-US" dirty="0" smtClean="0"/>
              <a:t> la situation </a:t>
            </a:r>
            <a:r>
              <a:rPr lang="en-US" dirty="0" err="1" smtClean="0"/>
              <a:t>pathologique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clients </a:t>
            </a:r>
            <a:r>
              <a:rPr lang="en-US" dirty="0" err="1" smtClean="0"/>
              <a:t>tentent</a:t>
            </a:r>
            <a:r>
              <a:rPr lang="en-US" dirty="0" smtClean="0"/>
              <a:t> </a:t>
            </a:r>
            <a:r>
              <a:rPr lang="en-US" dirty="0" err="1" smtClean="0"/>
              <a:t>d’ajouter</a:t>
            </a:r>
            <a:r>
              <a:rPr lang="en-US" dirty="0" smtClean="0"/>
              <a:t> en </a:t>
            </a:r>
            <a:r>
              <a:rPr lang="en-US" dirty="0" err="1" smtClean="0"/>
              <a:t>même</a:t>
            </a:r>
            <a:r>
              <a:rPr lang="en-US" dirty="0" smtClean="0"/>
              <a:t> temps </a:t>
            </a:r>
            <a:r>
              <a:rPr lang="en-US" dirty="0" err="1" smtClean="0"/>
              <a:t>une</a:t>
            </a:r>
            <a:r>
              <a:rPr lang="en-US" dirty="0" smtClean="0"/>
              <a:t> URL  </a:t>
            </a:r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de </a:t>
            </a:r>
            <a:r>
              <a:rPr lang="en-US" dirty="0" err="1" smtClean="0"/>
              <a:t>mettre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,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écritures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 </a:t>
            </a:r>
            <a:r>
              <a:rPr lang="en-US" dirty="0" err="1" smtClean="0"/>
              <a:t>s’effectuer</a:t>
            </a:r>
            <a:r>
              <a:rPr lang="en-US" dirty="0" smtClean="0"/>
              <a:t> </a:t>
            </a:r>
            <a:r>
              <a:rPr lang="en-US" dirty="0" err="1" smtClean="0"/>
              <a:t>simultanément</a:t>
            </a:r>
            <a:r>
              <a:rPr lang="en-US" dirty="0" smtClean="0"/>
              <a:t>. </a:t>
            </a:r>
            <a:r>
              <a:rPr lang="en-US" dirty="0" err="1" smtClean="0"/>
              <a:t>Dépendant</a:t>
            </a:r>
            <a:r>
              <a:rPr lang="en-US" dirty="0" smtClean="0"/>
              <a:t> des </a:t>
            </a:r>
            <a:r>
              <a:rPr lang="en-US" dirty="0" err="1" smtClean="0"/>
              <a:t>caractéristiques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OS,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causer </a:t>
            </a:r>
            <a:r>
              <a:rPr lang="en-US" dirty="0" err="1" smtClean="0"/>
              <a:t>une</a:t>
            </a:r>
            <a:r>
              <a:rPr lang="en-US" dirty="0" smtClean="0"/>
              <a:t> corruption de la </a:t>
            </a:r>
            <a:r>
              <a:rPr lang="en-US" dirty="0" err="1" smtClean="0"/>
              <a:t>bdd</a:t>
            </a:r>
            <a:endParaRPr lang="en-US" dirty="0" smtClean="0"/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l’écriture</a:t>
            </a:r>
            <a:r>
              <a:rPr lang="en-US" dirty="0" smtClean="0"/>
              <a:t> ne </a:t>
            </a:r>
            <a:r>
              <a:rPr lang="en-US" dirty="0" err="1" smtClean="0"/>
              <a:t>provoque</a:t>
            </a:r>
            <a:r>
              <a:rPr lang="en-US" dirty="0" smtClean="0"/>
              <a:t> pas de collision, </a:t>
            </a:r>
            <a:r>
              <a:rPr lang="en-US" dirty="0" err="1" smtClean="0"/>
              <a:t>chaque</a:t>
            </a:r>
            <a:r>
              <a:rPr lang="en-US" dirty="0" smtClean="0"/>
              <a:t> client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attendre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/>
              <a:t>le Put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endParaRPr lang="en-US" dirty="0" smtClean="0"/>
          </a:p>
          <a:p>
            <a:r>
              <a:rPr lang="en-US" dirty="0" smtClean="0"/>
              <a:t>Par </a:t>
            </a:r>
            <a:r>
              <a:rPr lang="en-US" dirty="0" err="1" smtClean="0"/>
              <a:t>conséquent</a:t>
            </a:r>
            <a:r>
              <a:rPr lang="en-US" dirty="0" smtClean="0"/>
              <a:t>,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fortement</a:t>
            </a:r>
            <a:r>
              <a:rPr lang="en-US" dirty="0" smtClean="0"/>
              <a:t> </a:t>
            </a:r>
            <a:r>
              <a:rPr lang="en-US" dirty="0" err="1" smtClean="0"/>
              <a:t>chargés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I/O, les clients </a:t>
            </a:r>
            <a:r>
              <a:rPr lang="en-US" dirty="0" err="1" smtClean="0"/>
              <a:t>attendront</a:t>
            </a:r>
            <a:r>
              <a:rPr lang="en-US" dirty="0" smtClean="0"/>
              <a:t> plus </a:t>
            </a:r>
            <a:r>
              <a:rPr lang="en-US" dirty="0" err="1" smtClean="0"/>
              <a:t>longtemps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d’ajout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prise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remédier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problème</a:t>
            </a:r>
            <a:r>
              <a:rPr lang="en-US" dirty="0" smtClean="0"/>
              <a:t>, nous </a:t>
            </a:r>
            <a:r>
              <a:rPr lang="en-US" dirty="0" err="1" smtClean="0"/>
              <a:t>devrions</a:t>
            </a:r>
            <a:r>
              <a:rPr lang="en-US" dirty="0" smtClean="0"/>
              <a:t> </a:t>
            </a:r>
            <a:r>
              <a:rPr lang="en-US" dirty="0" err="1" smtClean="0"/>
              <a:t>découpler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du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sauvegarde</a:t>
            </a:r>
            <a:r>
              <a:rPr lang="en-US" dirty="0" smtClean="0"/>
              <a:t>.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i="1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(thread) </a:t>
            </a:r>
            <a:r>
              <a:rPr lang="en-US" dirty="0" err="1" smtClean="0"/>
              <a:t>gérée</a:t>
            </a:r>
            <a:r>
              <a:rPr lang="en-US" dirty="0" smtClean="0"/>
              <a:t> par le  </a:t>
            </a:r>
            <a:r>
              <a:rPr lang="en-US" i="1" dirty="0" smtClean="0"/>
              <a:t>runtime</a:t>
            </a:r>
            <a:r>
              <a:rPr lang="en-US" dirty="0" smtClean="0"/>
              <a:t> Go.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lancées</a:t>
            </a:r>
            <a:r>
              <a:rPr lang="en-US" dirty="0" smtClean="0"/>
              <a:t> par </a:t>
            </a:r>
            <a:r>
              <a:rPr lang="en-US" dirty="0" err="1" smtClean="0"/>
              <a:t>l’instruction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/>
              <a:t>. </a:t>
            </a:r>
            <a:r>
              <a:rPr lang="en-US" dirty="0" err="1" smtClean="0"/>
              <a:t>Ce</a:t>
            </a:r>
            <a:r>
              <a:rPr lang="en-US" dirty="0" smtClean="0"/>
              <a:t> code  </a:t>
            </a:r>
            <a:r>
              <a:rPr lang="en-US" dirty="0" err="1" smtClean="0"/>
              <a:t>exécute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bar()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dirty="0" err="1" smtClean="0"/>
              <a:t>s’éxécute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i="1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nouvellement</a:t>
            </a:r>
            <a:r>
              <a:rPr lang="en-US" dirty="0" smtClean="0"/>
              <a:t> </a:t>
            </a:r>
            <a:r>
              <a:rPr lang="en-US" dirty="0" err="1" smtClean="0"/>
              <a:t>créée</a:t>
            </a:r>
            <a:r>
              <a:rPr lang="en-US" dirty="0" smtClean="0"/>
              <a:t>, </a:t>
            </a:r>
            <a:r>
              <a:rPr lang="en-US" dirty="0" err="1" smtClean="0"/>
              <a:t>tandis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tourne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i="1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entre les </a:t>
            </a:r>
            <a:r>
              <a:rPr lang="en-US" dirty="0" err="1" smtClean="0"/>
              <a:t>goroutines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plupart</a:t>
            </a:r>
            <a:r>
              <a:rPr lang="en-US" dirty="0" smtClean="0"/>
              <a:t> des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multi-</a:t>
            </a:r>
            <a:r>
              <a:rPr lang="en-US" dirty="0" err="1" smtClean="0"/>
              <a:t>tâches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i="1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coûteuses</a:t>
            </a:r>
            <a:r>
              <a:rPr lang="en-US" dirty="0" smtClean="0"/>
              <a:t> à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i="1" dirty="0" smtClean="0"/>
              <a:t>threads</a:t>
            </a:r>
            <a:r>
              <a:rPr lang="en-US" dirty="0" smtClean="0"/>
              <a:t> (</a:t>
            </a:r>
            <a:r>
              <a:rPr lang="en-US" dirty="0" err="1" smtClean="0"/>
              <a:t>tâches</a:t>
            </a:r>
            <a:r>
              <a:rPr lang="en-US" dirty="0" smtClean="0"/>
              <a:t>)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d’exploitation</a:t>
            </a:r>
            <a:r>
              <a:rPr lang="en-US" dirty="0" smtClean="0"/>
              <a:t> </a:t>
            </a:r>
            <a:r>
              <a:rPr lang="en-US" dirty="0" err="1" smtClean="0"/>
              <a:t>sous-jacents</a:t>
            </a:r>
            <a:r>
              <a:rPr lang="en-US" dirty="0" smtClean="0"/>
              <a:t>!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canaux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Un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conduit </a:t>
            </a:r>
            <a:r>
              <a:rPr lang="en-US" dirty="0" err="1" smtClean="0"/>
              <a:t>comme</a:t>
            </a:r>
            <a:r>
              <a:rPr lang="en-US" dirty="0" smtClean="0"/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dirty="0" err="1" smtClean="0"/>
              <a:t>unix</a:t>
            </a:r>
            <a:r>
              <a:rPr lang="en-US" dirty="0" smtClean="0"/>
              <a:t>, à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lequel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envoyer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typées</a:t>
            </a:r>
            <a:r>
              <a:rPr lang="en-US" dirty="0" smtClean="0"/>
              <a:t>. </a:t>
            </a:r>
            <a:r>
              <a:rPr lang="en-US" dirty="0" smtClean="0"/>
              <a:t>Il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nombreuses</a:t>
            </a:r>
            <a:r>
              <a:rPr lang="en-US" dirty="0" smtClean="0"/>
              <a:t> </a:t>
            </a:r>
            <a:r>
              <a:rPr lang="en-US" dirty="0" err="1" smtClean="0"/>
              <a:t>possibilités</a:t>
            </a:r>
            <a:r>
              <a:rPr lang="en-US" dirty="0" smtClean="0"/>
              <a:t> </a:t>
            </a:r>
            <a:r>
              <a:rPr lang="en-US" dirty="0" err="1" smtClean="0"/>
              <a:t>algorithmiques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intéressantes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dictionnaires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), les channels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avec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un channel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d’entiers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communication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exprimée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l’opérateur</a:t>
            </a:r>
            <a:r>
              <a:rPr lang="en-US" dirty="0" smtClean="0"/>
              <a:t> channel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&lt;- 7 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channel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partir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 channel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transitent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direction de la </a:t>
            </a:r>
            <a:r>
              <a:rPr lang="en-US" dirty="0" err="1" smtClean="0"/>
              <a:t>flèche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500" dirty="0" err="1" smtClean="0"/>
              <a:t>Communiquer</a:t>
            </a:r>
            <a:r>
              <a:rPr lang="en-US" sz="3500" dirty="0" smtClean="0"/>
              <a:t> entre </a:t>
            </a:r>
            <a:r>
              <a:rPr lang="en-US" sz="3500" dirty="0" err="1" smtClean="0"/>
              <a:t>goroutines</a:t>
            </a:r>
            <a:r>
              <a:rPr lang="en-US" sz="3500" dirty="0" smtClean="0"/>
              <a:t>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sum(x, 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 &lt;- x + y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go sum(24, 18, c)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(&lt;-c)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 channel </a:t>
            </a:r>
            <a:r>
              <a:rPr lang="en-US" dirty="0" err="1" smtClean="0"/>
              <a:t>envoie</a:t>
            </a:r>
            <a:r>
              <a:rPr lang="en-US" dirty="0" smtClean="0"/>
              <a:t>/</a:t>
            </a:r>
            <a:r>
              <a:rPr lang="en-US" dirty="0" err="1" smtClean="0"/>
              <a:t>reçoit</a:t>
            </a:r>
            <a:r>
              <a:rPr lang="en-US" dirty="0" smtClean="0"/>
              <a:t> </a:t>
            </a:r>
            <a:r>
              <a:rPr lang="en-US" dirty="0" err="1" smtClean="0"/>
              <a:t>typiquement</a:t>
            </a:r>
            <a:r>
              <a:rPr lang="en-US" dirty="0" smtClean="0"/>
              <a:t> des blocks </a:t>
            </a:r>
            <a:r>
              <a:rPr lang="en-US" dirty="0" err="1" smtClean="0"/>
              <a:t>jusqu’à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smtClean="0"/>
              <a:t> </a:t>
            </a:r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prêt. Les channels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non. Les envois </a:t>
            </a:r>
            <a:r>
              <a:rPr lang="en-US" dirty="0" err="1" smtClean="0"/>
              <a:t>vers</a:t>
            </a:r>
            <a:r>
              <a:rPr lang="en-US" dirty="0" smtClean="0"/>
              <a:t> un channel </a:t>
            </a:r>
            <a:r>
              <a:rPr lang="en-US" dirty="0" err="1" smtClean="0"/>
              <a:t>bufferisé</a:t>
            </a:r>
            <a:r>
              <a:rPr lang="en-US" dirty="0" smtClean="0"/>
              <a:t> ne </a:t>
            </a:r>
            <a:r>
              <a:rPr lang="en-US" dirty="0" err="1" smtClean="0"/>
              <a:t>bloquera</a:t>
            </a:r>
            <a:r>
              <a:rPr lang="en-US" dirty="0" smtClean="0"/>
              <a:t>  </a:t>
            </a:r>
            <a:r>
              <a:rPr lang="en-US" dirty="0" err="1" smtClean="0"/>
              <a:t>l’exécution</a:t>
            </a:r>
            <a:r>
              <a:rPr lang="en-US" dirty="0" smtClean="0"/>
              <a:t> de la </a:t>
            </a:r>
            <a:r>
              <a:rPr lang="en-US" dirty="0" err="1" smtClean="0"/>
              <a:t>goroutine</a:t>
            </a:r>
            <a:r>
              <a:rPr lang="en-US" dirty="0" smtClean="0"/>
              <a:t> à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</a:p>
          <a:p>
            <a:pPr>
              <a:buNone/>
            </a:pPr>
            <a:r>
              <a:rPr lang="en-US" dirty="0" smtClean="0"/>
              <a:t>buffer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plein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smtClean="0"/>
              <a:t>channels </a:t>
            </a: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en </a:t>
            </a:r>
            <a:r>
              <a:rPr lang="en-US" dirty="0" err="1" smtClean="0"/>
              <a:t>spécifiant</a:t>
            </a:r>
            <a:r>
              <a:rPr lang="en-US" dirty="0" smtClean="0"/>
              <a:t> la </a:t>
            </a:r>
            <a:r>
              <a:rPr lang="en-US" dirty="0" err="1" smtClean="0"/>
              <a:t>taille</a:t>
            </a:r>
            <a:r>
              <a:rPr lang="en-US" dirty="0" smtClean="0"/>
              <a:t> du buffer (tampon)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smtClean="0"/>
              <a:t>second </a:t>
            </a:r>
            <a:r>
              <a:rPr lang="en-US" dirty="0" smtClean="0"/>
              <a:t>argument de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les posts </a:t>
            </a:r>
            <a:r>
              <a:rPr lang="en-US" dirty="0" err="1" smtClean="0"/>
              <a:t>sur</a:t>
            </a:r>
            <a:r>
              <a:rPr lang="en-US" dirty="0" smtClean="0"/>
              <a:t> le blog   "</a:t>
            </a:r>
            <a:r>
              <a:rPr lang="en-US" dirty="0" smtClean="0">
                <a:hlinkClick r:id="rId2"/>
              </a:rPr>
              <a:t>Share Memory by Communicating</a:t>
            </a:r>
            <a:r>
              <a:rPr lang="en-US" dirty="0" smtClean="0"/>
              <a:t>" et "</a:t>
            </a:r>
            <a:r>
              <a:rPr lang="en-US" dirty="0" smtClean="0">
                <a:hlinkClick r:id="rId3"/>
              </a:rPr>
              <a:t>Timing out, moving on</a:t>
            </a:r>
            <a:r>
              <a:rPr lang="en-US" dirty="0" smtClean="0"/>
              <a:t>" pour </a:t>
            </a:r>
            <a:r>
              <a:rPr lang="en-US" dirty="0" err="1" smtClean="0"/>
              <a:t>une</a:t>
            </a:r>
            <a:r>
              <a:rPr lang="en-US" dirty="0" smtClean="0"/>
              <a:t> discussion </a:t>
            </a:r>
            <a:r>
              <a:rPr lang="en-US" dirty="0" err="1" smtClean="0"/>
              <a:t>détaillée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goroutines</a:t>
            </a:r>
            <a:r>
              <a:rPr lang="en-US" dirty="0" smtClean="0"/>
              <a:t> et les channels. 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Sauvegarder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manière séparée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fr-FR" sz="3400" dirty="0" smtClean="0"/>
              <a:t>A la place de créer un appel de fonction pour </a:t>
            </a:r>
            <a:r>
              <a:rPr lang="fr-FR" sz="3400" dirty="0" smtClean="0"/>
              <a:t>sauvegarder chaque </a:t>
            </a:r>
            <a:r>
              <a:rPr lang="fr-FR" sz="3400" dirty="0" smtClean="0"/>
              <a:t>enregistrement (</a:t>
            </a:r>
            <a:r>
              <a:rPr lang="fr-FR" sz="3400" i="1" dirty="0" smtClean="0"/>
              <a:t>record</a:t>
            </a:r>
            <a:r>
              <a:rPr lang="fr-FR" sz="3400" dirty="0" smtClean="0"/>
              <a:t>) </a:t>
            </a:r>
          </a:p>
          <a:p>
            <a:pPr>
              <a:buNone/>
            </a:pPr>
            <a:r>
              <a:rPr lang="fr-FR" sz="3400" dirty="0" smtClean="0"/>
              <a:t>sur le </a:t>
            </a:r>
            <a:r>
              <a:rPr lang="fr-FR" sz="3400" dirty="0" smtClean="0"/>
              <a:t>disque, 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sz="3400" dirty="0" smtClean="0"/>
              <a:t> peut envoyer un enregistrement sur le </a:t>
            </a:r>
            <a:r>
              <a:rPr lang="fr-FR" sz="3400" dirty="0" err="1" smtClean="0"/>
              <a:t>channel</a:t>
            </a:r>
            <a:r>
              <a:rPr lang="fr-FR" sz="3400" dirty="0" smtClean="0"/>
              <a:t> </a:t>
            </a:r>
            <a:r>
              <a:rPr lang="fr-FR" sz="3400" dirty="0" err="1" smtClean="0"/>
              <a:t>bufferisé</a:t>
            </a:r>
            <a:r>
              <a:rPr lang="fr-FR" sz="3400" dirty="0" smtClean="0"/>
              <a:t> (communication </a:t>
            </a:r>
          </a:p>
          <a:p>
            <a:pPr>
              <a:buNone/>
            </a:pPr>
            <a:r>
              <a:rPr lang="fr-FR" sz="3400" dirty="0" smtClean="0"/>
              <a:t>asynchrone) :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chan record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&lt;- record{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url}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Sauvegarder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manière séparée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De l’autre côté du </a:t>
            </a:r>
            <a:r>
              <a:rPr lang="fr-FR" dirty="0" err="1" smtClean="0"/>
              <a:t>channel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, nous devons avoir un récepteur.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Cette nouvelle méthode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/>
              <a:t> s’exécutera dans une </a:t>
            </a:r>
            <a:r>
              <a:rPr lang="fr-FR" i="1" dirty="0" err="1" smtClean="0"/>
              <a:t>goroutine</a:t>
            </a:r>
            <a:r>
              <a:rPr lang="fr-FR" dirty="0" smtClean="0"/>
              <a:t> séparée, et recevra </a:t>
            </a:r>
          </a:p>
          <a:p>
            <a:pPr>
              <a:buNone/>
            </a:pPr>
            <a:r>
              <a:rPr lang="fr-FR" dirty="0" smtClean="0"/>
              <a:t>des </a:t>
            </a:r>
            <a:r>
              <a:rPr lang="fr-FR" dirty="0" smtClean="0"/>
              <a:t>valeurs de type  </a:t>
            </a:r>
            <a:r>
              <a:rPr lang="fr-FR" i="1" dirty="0" smtClean="0"/>
              <a:t>record</a:t>
            </a:r>
            <a:r>
              <a:rPr lang="fr-FR" dirty="0" smtClean="0"/>
              <a:t> puis les sauvera dans un fichier .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filename,os.O_WRONLY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,0644)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e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(f)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r := &lt;-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(r);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   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Sauvegarder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manière séparée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besoin de modifier la fonction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/>
              <a:t> afin de lancer la </a:t>
            </a:r>
            <a:r>
              <a:rPr lang="fr-FR" sz="1600" i="1" dirty="0" err="1" smtClean="0"/>
              <a:t>goroutine</a:t>
            </a:r>
            <a:r>
              <a:rPr lang="fr-FR" sz="1600" i="1" dirty="0" smtClean="0"/>
              <a:t> </a:t>
            </a:r>
            <a:endParaRPr lang="fr-FR" sz="1600" i="1" dirty="0" smtClean="0"/>
          </a:p>
          <a:p>
            <a:pPr>
              <a:buNone/>
            </a:pPr>
            <a:r>
              <a:rPr lang="fr-FR" sz="1600" dirty="0" smtClean="0"/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sz="1600" dirty="0" smtClean="0"/>
              <a:t>  (et supprimer le code d’ouverture de fichier désormais non caduque):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= 1000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s := &amp;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[string]string),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(chan record,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go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s.saveLoop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return s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aparté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flags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ligne de commande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fr-FR" dirty="0" smtClean="0"/>
              <a:t>La package Go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fr-FR" dirty="0" smtClean="0"/>
              <a:t> permet de créer de manière aisée des flags de ligne de commande. Utilisons le pour </a:t>
            </a:r>
          </a:p>
          <a:p>
            <a:pPr>
              <a:buNone/>
            </a:pPr>
            <a:r>
              <a:rPr lang="fr-FR" dirty="0" smtClean="0"/>
              <a:t>remplacer les constantes de notre code.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import ( </a:t>
            </a:r>
          </a:p>
          <a:p>
            <a:pPr>
              <a:buNone/>
            </a:pPr>
            <a:r>
              <a:rPr lang="fr-FR" sz="2700" i="1" dirty="0" smtClean="0">
                <a:latin typeface="Courier New" pitchFamily="49" charset="0"/>
                <a:cs typeface="Courier New" pitchFamily="49" charset="0"/>
              </a:rPr>
              <a:t>		"flag"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"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"http"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Nous créons tout d’abord des variables globales qui renferment les valeurs </a:t>
            </a:r>
            <a:r>
              <a:rPr lang="fr-FR" i="1" dirty="0" smtClean="0"/>
              <a:t>flag</a:t>
            </a:r>
            <a:r>
              <a:rPr lang="fr-FR" dirty="0" smtClean="0"/>
              <a:t>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4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var (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listenAddr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("http", ":8080", "http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listen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("file", "store.gob", "data store file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") 	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("host", "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:8080", "host </a:t>
            </a:r>
            <a:r>
              <a:rPr lang="fr-FR" sz="27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 and port") </a:t>
            </a:r>
          </a:p>
          <a:p>
            <a:pPr>
              <a:buNone/>
            </a:pPr>
            <a:r>
              <a:rPr lang="fr-FR" sz="2700" dirty="0" smtClean="0">
                <a:latin typeface="Courier New" pitchFamily="49" charset="0"/>
                <a:cs typeface="Courier New" pitchFamily="49" charset="0"/>
              </a:rPr>
              <a:t>	)</a:t>
            </a:r>
            <a:r>
              <a:rPr lang="fr-FR" sz="2700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aparté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flags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ligne de commande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pouvons ensuite ajouter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à la fonction principale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fr-FR" dirty="0" smtClean="0"/>
              <a:t>), et </a:t>
            </a:r>
          </a:p>
          <a:p>
            <a:pPr>
              <a:buNone/>
            </a:pPr>
            <a:r>
              <a:rPr lang="fr-FR" dirty="0" smtClean="0"/>
              <a:t>instancier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après avoir </a:t>
            </a:r>
            <a:r>
              <a:rPr lang="fr-FR" dirty="0" err="1" smtClean="0"/>
              <a:t>parsé</a:t>
            </a:r>
            <a:r>
              <a:rPr lang="fr-FR" dirty="0" smtClean="0"/>
              <a:t> les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fr-FR" dirty="0" smtClean="0"/>
              <a:t> (une fois que l’on connait la </a:t>
            </a:r>
          </a:p>
          <a:p>
            <a:pPr>
              <a:buNone/>
            </a:pPr>
            <a:r>
              <a:rPr lang="fr-FR" dirty="0" smtClean="0"/>
              <a:t>valeur des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dirty="0" smtClean="0"/>
              <a:t>).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store 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listenAddr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Et substituer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dirty="0" smtClean="0"/>
              <a:t> dans le </a:t>
            </a:r>
            <a:r>
              <a:rPr lang="fr-FR" i="1" dirty="0" err="1" smtClean="0"/>
              <a:t>handler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/>
              <a:t>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"http://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/%s",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Ecrivons un programme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: un </a:t>
            </a:r>
            <a:r>
              <a:rPr lang="en-US" b="1" dirty="0" err="1" smtClean="0"/>
              <a:t>raccourciceur</a:t>
            </a:r>
            <a:r>
              <a:rPr lang="en-US" b="1" dirty="0" smtClean="0"/>
              <a:t> (</a:t>
            </a:r>
            <a:r>
              <a:rPr lang="en-US" b="1" i="1" dirty="0" err="1" smtClean="0"/>
              <a:t>shortener</a:t>
            </a:r>
            <a:r>
              <a:rPr lang="en-US" b="1" dirty="0" smtClean="0"/>
              <a:t>) </a:t>
            </a:r>
            <a:r>
              <a:rPr lang="en-US" b="1" dirty="0" err="1" smtClean="0"/>
              <a:t>d’URL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 service web (HTTP) qui fait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choses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Quand</a:t>
            </a:r>
            <a:r>
              <a:rPr lang="en-US" dirty="0" smtClean="0"/>
              <a:t> on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longue </a:t>
            </a:r>
            <a:r>
              <a:rPr lang="en-US" dirty="0" smtClean="0"/>
              <a:t>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version </a:t>
            </a:r>
            <a:r>
              <a:rPr lang="en-US" dirty="0" err="1" smtClean="0"/>
              <a:t>raccourcie</a:t>
            </a:r>
            <a:r>
              <a:rPr lang="en-US" dirty="0" smtClean="0"/>
              <a:t>  </a:t>
            </a:r>
            <a:r>
              <a:rPr lang="en-US" dirty="0" smtClean="0"/>
              <a:t>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: 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http://maps.google.com/maps?f=q&amp;source=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s_q&amp;hl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en&amp;geocode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=&amp;q=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tokyo&amp;sll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=37.0625,	95.677068&amp;sspn=68.684234,65.566406&amp;ie=U	TF8&amp;hq=&amp;hnear=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Tokyo,+Japan&amp;t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h&amp;z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i="1" dirty="0" err="1" smtClean="0"/>
              <a:t>devient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http://goo.gl/UrcGq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envoyée</a:t>
            </a:r>
            <a:r>
              <a:rPr lang="en-US" dirty="0" smtClean="0"/>
              <a:t>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redirige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, la longue.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sz="2600" dirty="0" smtClean="0">
                <a:hlinkClick r:id="rId2"/>
              </a:rPr>
              <a:t>https://github.com/nf/goto/tree/master/talk/code/2/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transparents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(en </a:t>
            </a:r>
            <a:r>
              <a:rPr lang="en-US" dirty="0" err="1" smtClean="0"/>
              <a:t>anglais</a:t>
            </a:r>
            <a:r>
              <a:rPr lang="en-US" dirty="0" smtClean="0"/>
              <a:t>) 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hlinkClick r:id="rId3"/>
              </a:rPr>
              <a:t>http://wh3rd.net/practical-go/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point supplémentaire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4536504" cy="45651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Jusqu’à</a:t>
            </a:r>
            <a:r>
              <a:rPr lang="en-US" dirty="0" smtClean="0"/>
              <a:t> </a:t>
            </a:r>
            <a:r>
              <a:rPr lang="en-US" dirty="0" err="1" smtClean="0"/>
              <a:t>présent</a:t>
            </a:r>
            <a:r>
              <a:rPr lang="en-US" dirty="0" smtClean="0"/>
              <a:t>, nous </a:t>
            </a:r>
            <a:r>
              <a:rPr lang="en-US" dirty="0" err="1" smtClean="0"/>
              <a:t>avons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qui </a:t>
            </a:r>
            <a:r>
              <a:rPr lang="en-US" dirty="0" err="1" smtClean="0"/>
              <a:t>fonctionne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un </a:t>
            </a:r>
            <a:r>
              <a:rPr lang="en-US" dirty="0" err="1" smtClean="0"/>
              <a:t>processus</a:t>
            </a:r>
            <a:r>
              <a:rPr lang="en-US" dirty="0" smtClean="0"/>
              <a:t> simple.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un </a:t>
            </a:r>
            <a:r>
              <a:rPr lang="en-US" dirty="0" err="1" smtClean="0"/>
              <a:t>processus</a:t>
            </a:r>
            <a:r>
              <a:rPr lang="en-US" dirty="0" smtClean="0"/>
              <a:t> unique </a:t>
            </a:r>
            <a:r>
              <a:rPr lang="en-US" dirty="0" err="1" smtClean="0"/>
              <a:t>tournant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machine ne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traiter</a:t>
            </a:r>
            <a:r>
              <a:rPr lang="en-US" dirty="0" smtClean="0"/>
              <a:t> beaucoup de </a:t>
            </a:r>
          </a:p>
          <a:p>
            <a:pPr>
              <a:buNone/>
            </a:pP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simultanées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 </a:t>
            </a:r>
            <a:r>
              <a:rPr lang="en-US" dirty="0" err="1" smtClean="0"/>
              <a:t>raccourciceur</a:t>
            </a:r>
            <a:r>
              <a:rPr lang="en-US" dirty="0" smtClean="0"/>
              <a:t> </a:t>
            </a:r>
            <a:r>
              <a:rPr lang="en-US" dirty="0" err="1" smtClean="0"/>
              <a:t>d’URL</a:t>
            </a:r>
            <a:r>
              <a:rPr lang="en-US" dirty="0" smtClean="0"/>
              <a:t> </a:t>
            </a:r>
            <a:r>
              <a:rPr lang="en-US" dirty="0" err="1" smtClean="0"/>
              <a:t>typiquement</a:t>
            </a:r>
            <a:r>
              <a:rPr lang="en-US" dirty="0" smtClean="0"/>
              <a:t> </a:t>
            </a:r>
            <a:r>
              <a:rPr lang="en-US" dirty="0" err="1" smtClean="0"/>
              <a:t>gèrent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traditionnellement</a:t>
            </a:r>
            <a:r>
              <a:rPr lang="en-US" dirty="0" smtClean="0"/>
              <a:t> plus de </a:t>
            </a:r>
            <a:r>
              <a:rPr lang="en-US" dirty="0" err="1" smtClean="0"/>
              <a:t>requêtes</a:t>
            </a:r>
            <a:r>
              <a:rPr lang="en-US" dirty="0" smtClean="0"/>
              <a:t> de type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i="1" dirty="0" smtClean="0"/>
              <a:t>Redirects</a:t>
            </a:r>
            <a:r>
              <a:rPr lang="en-US" dirty="0" smtClean="0"/>
              <a:t> (lecture)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i="1" dirty="0" smtClean="0"/>
              <a:t>Adds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écriture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conséquent</a:t>
            </a:r>
            <a:r>
              <a:rPr lang="en-US" dirty="0" smtClean="0"/>
              <a:t>, 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</a:p>
          <a:p>
            <a:pPr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arbitraire</a:t>
            </a:r>
            <a:r>
              <a:rPr lang="en-US" dirty="0" smtClean="0"/>
              <a:t> </a:t>
            </a:r>
            <a:r>
              <a:rPr lang="en-US" dirty="0" err="1" smtClean="0"/>
              <a:t>d’esclaves</a:t>
            </a:r>
            <a:r>
              <a:rPr lang="en-US" dirty="0" smtClean="0"/>
              <a:t> en lecture </a:t>
            </a:r>
          </a:p>
          <a:p>
            <a:pPr>
              <a:buNone/>
            </a:pPr>
            <a:r>
              <a:rPr lang="en-US" dirty="0" err="1" smtClean="0"/>
              <a:t>seule</a:t>
            </a:r>
            <a:r>
              <a:rPr lang="en-US" dirty="0" smtClean="0"/>
              <a:t> et un cache pour </a:t>
            </a:r>
            <a:r>
              <a:rPr lang="en-US" dirty="0" err="1" smtClean="0"/>
              <a:t>traiter</a:t>
            </a:r>
            <a:r>
              <a:rPr lang="en-US" dirty="0" smtClean="0"/>
              <a:t> les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 type </a:t>
            </a:r>
            <a:r>
              <a:rPr lang="en-US" i="1" dirty="0" smtClean="0"/>
              <a:t>Get</a:t>
            </a:r>
            <a:r>
              <a:rPr lang="en-US" dirty="0" smtClean="0"/>
              <a:t>, </a:t>
            </a:r>
            <a:r>
              <a:rPr lang="en-US" dirty="0" err="1" smtClean="0"/>
              <a:t>puis</a:t>
            </a:r>
            <a:r>
              <a:rPr lang="en-US" dirty="0" smtClean="0"/>
              <a:t> passer les </a:t>
            </a:r>
            <a:r>
              <a:rPr lang="en-US" dirty="0" err="1" smtClean="0"/>
              <a:t>requêtes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i="1" dirty="0" smtClean="0"/>
              <a:t>Put</a:t>
            </a:r>
            <a:r>
              <a:rPr lang="en-US" dirty="0" smtClean="0"/>
              <a:t> au maître.  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300" y="1700808"/>
            <a:ext cx="4076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La package Go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pratique</a:t>
            </a:r>
            <a:r>
              <a:rPr lang="en-US" dirty="0" smtClean="0"/>
              <a:t> de faire des </a:t>
            </a:r>
            <a:r>
              <a:rPr lang="en-US" dirty="0" err="1" smtClean="0"/>
              <a:t>appels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connection </a:t>
            </a:r>
            <a:r>
              <a:rPr lang="en-US" dirty="0" err="1" smtClean="0"/>
              <a:t>réseau</a:t>
            </a:r>
            <a:r>
              <a:rPr lang="en-US" dirty="0" smtClean="0"/>
              <a:t>.  </a:t>
            </a:r>
            <a:r>
              <a:rPr lang="en-US" dirty="0" err="1" smtClean="0"/>
              <a:t>Etant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exposer</a:t>
            </a:r>
            <a:r>
              <a:rPr lang="en-US" dirty="0" smtClean="0"/>
              <a:t> au </a:t>
            </a:r>
            <a:r>
              <a:rPr lang="en-US" dirty="0" err="1" smtClean="0"/>
              <a:t>réseau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qui correspondent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à </a:t>
            </a:r>
            <a:r>
              <a:rPr lang="en-US" dirty="0" smtClean="0"/>
              <a:t>la signature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Name(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reply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Pour faire 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un service RPC 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modifier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qu’elles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correspondent </a:t>
            </a:r>
            <a:r>
              <a:rPr lang="en-US" dirty="0" err="1" smtClean="0"/>
              <a:t>respectivement</a:t>
            </a:r>
            <a:r>
              <a:rPr lang="en-US" dirty="0" smtClean="0"/>
              <a:t> aux signatures de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Et,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entendu</a:t>
            </a:r>
            <a:r>
              <a:rPr lang="en-US" dirty="0" smtClean="0"/>
              <a:t>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changer les sites </a:t>
            </a:r>
            <a:r>
              <a:rPr lang="en-US" dirty="0" err="1" smtClean="0"/>
              <a:t>d’appel</a:t>
            </a:r>
            <a:r>
              <a:rPr lang="en-US" dirty="0" smtClean="0"/>
              <a:t> pour </a:t>
            </a:r>
            <a:r>
              <a:rPr lang="en-US" dirty="0" err="1" smtClean="0"/>
              <a:t>appeler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appropriée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changements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décrits</a:t>
            </a:r>
            <a:r>
              <a:rPr lang="en-US" dirty="0" smtClean="0"/>
              <a:t> en </a:t>
            </a:r>
            <a:r>
              <a:rPr lang="en-US" dirty="0" err="1" smtClean="0"/>
              <a:t>entier</a:t>
            </a:r>
            <a:r>
              <a:rPr lang="en-US" dirty="0" smtClean="0"/>
              <a:t> par </a:t>
            </a:r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transparents</a:t>
            </a:r>
            <a:r>
              <a:rPr lang="en-US" dirty="0" smtClean="0"/>
              <a:t> à la fin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présentation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omis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pour des questions de temps. 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Ajouter un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flag </a:t>
            </a:r>
            <a:r>
              <a:rPr lang="fr-FR" sz="1600" dirty="0" smtClean="0"/>
              <a:t>ligne de commande pour autoriser le serveur RPC : 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rpcEnabled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flag.Bool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false, 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enable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RPC server")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Et ensuite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l’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avec le package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/>
              <a:t>puis initialiser le </a:t>
            </a:r>
            <a:r>
              <a:rPr lang="fr-FR" sz="1600" dirty="0" err="1" smtClean="0"/>
              <a:t>handler</a:t>
            </a:r>
            <a:r>
              <a:rPr lang="fr-FR" sz="1600" dirty="0" smtClean="0"/>
              <a:t> 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RPC-over-HTTP</a:t>
            </a:r>
            <a:r>
              <a:rPr lang="fr-FR" sz="1600" dirty="0" smtClean="0"/>
              <a:t> avec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HandleHTTP</a:t>
            </a:r>
            <a:r>
              <a:rPr lang="fr-FR" sz="1600" dirty="0" smtClean="0"/>
              <a:t>.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store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if *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rpcEnabled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rpc.RegisterName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("Store", store)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rpc.HandleHTTP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... (set up http)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Maintenant que nous avons rendu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/>
              <a:t> disponible en tant que service RPC, nous pouvons</a:t>
            </a:r>
          </a:p>
          <a:p>
            <a:pPr>
              <a:buNone/>
            </a:pPr>
            <a:r>
              <a:rPr lang="fr-FR" sz="1600" dirty="0" smtClean="0"/>
              <a:t> construire un autre type qui transfère les requêtes vers le serveur RPC. 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Nous l’appellerons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/>
              <a:t>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client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rpc.Client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client,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rpc.DialHTTP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return &amp;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{client: client}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 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</a:t>
            </a:r>
            <a:r>
              <a:rPr lang="en-US" dirty="0" err="1" smtClean="0"/>
              <a:t>transmettent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au </a:t>
            </a:r>
            <a:r>
              <a:rPr lang="en-US" dirty="0" err="1" smtClean="0"/>
              <a:t>serveur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RPC 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quelque</a:t>
            </a:r>
            <a:r>
              <a:rPr lang="en-US" dirty="0" smtClean="0"/>
              <a:t> chose qui </a:t>
            </a:r>
            <a:r>
              <a:rPr lang="en-US" dirty="0" err="1" smtClean="0"/>
              <a:t>manque</a:t>
            </a:r>
            <a:r>
              <a:rPr lang="en-US" dirty="0" smtClean="0"/>
              <a:t> : </a:t>
            </a:r>
            <a:r>
              <a:rPr lang="en-US" dirty="0" err="1" smtClean="0"/>
              <a:t>l’esclave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mettre</a:t>
            </a:r>
            <a:r>
              <a:rPr lang="en-US" dirty="0" smtClean="0"/>
              <a:t> en cache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du maître, </a:t>
            </a:r>
            <a:r>
              <a:rPr lang="en-US" dirty="0" err="1" smtClean="0"/>
              <a:t>sinon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n’y</a:t>
            </a:r>
            <a:r>
              <a:rPr lang="en-US" dirty="0" smtClean="0"/>
              <a:t> aura </a:t>
            </a:r>
            <a:r>
              <a:rPr lang="en-US" dirty="0" err="1" smtClean="0"/>
              <a:t>aucun</a:t>
            </a:r>
            <a:r>
              <a:rPr lang="en-US" dirty="0" smtClean="0"/>
              <a:t> </a:t>
            </a:r>
            <a:r>
              <a:rPr lang="en-US" dirty="0" err="1" smtClean="0"/>
              <a:t>bénéfice</a:t>
            </a:r>
            <a:r>
              <a:rPr lang="en-US" dirty="0" smtClean="0"/>
              <a:t> à la </a:t>
            </a:r>
            <a:r>
              <a:rPr lang="en-US" dirty="0" err="1" smtClean="0"/>
              <a:t>manoeuvre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cache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Nous avons déjà défini la structure de données parfaite pour mettre en cache ces données, l’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/>
              <a:t>. </a:t>
            </a:r>
          </a:p>
          <a:p>
            <a:pPr>
              <a:buNone/>
            </a:pPr>
            <a:r>
              <a:rPr lang="fr-FR" sz="1400" dirty="0" smtClean="0"/>
              <a:t>Ajoutons une instance d’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/>
              <a:t> à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/>
              <a:t>: </a:t>
            </a:r>
          </a:p>
          <a:p>
            <a:pPr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client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rpc.Client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		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client,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rpc.DialHTTP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return &amp;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400" i="1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400" i="1" dirty="0" smtClean="0">
                <a:latin typeface="Courier New" pitchFamily="49" charset="0"/>
                <a:cs typeface="Courier New" pitchFamily="49" charset="0"/>
              </a:rPr>
              <a:t>("")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client: client}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(et nous devons aussi modifier l’  </a:t>
            </a:r>
            <a:r>
              <a:rPr lang="fr-FR" sz="1400" dirty="0" err="1" smtClean="0"/>
              <a:t>URLStore</a:t>
            </a:r>
            <a:r>
              <a:rPr lang="fr-FR" sz="1400" dirty="0" smtClean="0"/>
              <a:t> afin qu’il n’essaye pas d’écrire ou de lire sur/à partir du </a:t>
            </a:r>
          </a:p>
          <a:p>
            <a:pPr>
              <a:buNone/>
            </a:pPr>
            <a:r>
              <a:rPr lang="fr-FR" sz="1400" dirty="0" smtClean="0"/>
              <a:t>disque si un nom de fichier vide est renvoyé) </a:t>
            </a:r>
            <a:endParaRPr lang="fr-FR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cache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 </a:t>
            </a:r>
            <a:r>
              <a:rPr lang="en-US" dirty="0" smtClean="0"/>
              <a:t>tout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cache. Si </a:t>
            </a:r>
          </a:p>
          <a:p>
            <a:pPr>
              <a:buNone/>
            </a:pP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l’est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 </a:t>
            </a:r>
            <a:r>
              <a:rPr lang="en-US" dirty="0" err="1" smtClean="0"/>
              <a:t>retourner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en cache. </a:t>
            </a:r>
            <a:r>
              <a:rPr lang="en-US" dirty="0" err="1" smtClean="0"/>
              <a:t>Sinon</a:t>
            </a:r>
            <a:r>
              <a:rPr lang="en-US" dirty="0" smtClean="0"/>
              <a:t>, </a:t>
            </a:r>
            <a:r>
              <a:rPr lang="en-US" dirty="0" err="1" smtClean="0"/>
              <a:t>elle</a:t>
            </a:r>
            <a:r>
              <a:rPr lang="en-US" dirty="0" smtClean="0"/>
              <a:t>  </a:t>
            </a:r>
            <a:r>
              <a:rPr lang="en-US" dirty="0" err="1" smtClean="0"/>
              <a:t>devra</a:t>
            </a:r>
            <a:r>
              <a:rPr lang="en-US" dirty="0" smtClean="0"/>
              <a:t>  </a:t>
            </a:r>
            <a:r>
              <a:rPr lang="en-US" dirty="0" smtClean="0"/>
              <a:t>faire un </a:t>
            </a:r>
          </a:p>
          <a:p>
            <a:pPr>
              <a:buNone/>
            </a:pPr>
            <a:r>
              <a:rPr lang="en-US" dirty="0" err="1" smtClean="0"/>
              <a:t>appel</a:t>
            </a:r>
            <a:r>
              <a:rPr lang="en-US" dirty="0" smtClean="0"/>
              <a:t>  RPC, et </a:t>
            </a:r>
            <a:r>
              <a:rPr lang="en-US" dirty="0" err="1" smtClean="0"/>
              <a:t>mettre</a:t>
            </a:r>
            <a:r>
              <a:rPr lang="en-US" dirty="0" smtClean="0"/>
              <a:t> à jour le cache local avec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if err :=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s.urls.Get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(key,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 err == nil { 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	return nil 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err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s.client.Call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err != nil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return err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s.urls.Set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(key,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nil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incluant un cache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a seulement besoin de mettre à jour </a:t>
            </a:r>
          </a:p>
          <a:p>
            <a:pPr>
              <a:buNone/>
            </a:pPr>
            <a:r>
              <a:rPr lang="fr-FR" dirty="0" smtClean="0"/>
              <a:t>le cache quand elle exécute avec succès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RPC. 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 Put(url,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s.client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.Call("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", 							 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url,key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400" i="1" dirty="0" err="1" smtClean="0">
                <a:latin typeface="Courier New" pitchFamily="49" charset="0"/>
                <a:cs typeface="Courier New" pitchFamily="49" charset="0"/>
              </a:rPr>
              <a:t>s.urls.Set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400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, url)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	} 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Intégrer le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Maintenant</a:t>
            </a:r>
            <a:r>
              <a:rPr lang="en-US" dirty="0" smtClean="0"/>
              <a:t> nous </a:t>
            </a:r>
            <a:r>
              <a:rPr lang="en-US" dirty="0" err="1" smtClean="0"/>
              <a:t>voulons</a:t>
            </a:r>
            <a:r>
              <a:rPr lang="en-US" dirty="0" smtClean="0"/>
              <a:t>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dirty="0" smtClean="0"/>
              <a:t> avec un front-end </a:t>
            </a:r>
          </a:p>
          <a:p>
            <a:pPr>
              <a:buNone/>
            </a:pPr>
            <a:r>
              <a:rPr lang="en-US" dirty="0" smtClean="0"/>
              <a:t>Web  à la place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Puisque</a:t>
            </a:r>
            <a:r>
              <a:rPr lang="en-US" dirty="0" smtClean="0"/>
              <a:t>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implémentent</a:t>
            </a:r>
            <a:r>
              <a:rPr lang="en-US" dirty="0" smtClean="0"/>
              <a:t> les </a:t>
            </a:r>
            <a:r>
              <a:rPr lang="en-US" dirty="0" err="1" smtClean="0"/>
              <a:t>mêmes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, nous </a:t>
            </a:r>
          </a:p>
          <a:p>
            <a:pPr>
              <a:buNone/>
            </a:pP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spécifier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interface pour </a:t>
            </a:r>
            <a:r>
              <a:rPr lang="en-US" dirty="0" err="1" smtClean="0"/>
              <a:t>généraliser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Store interface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Notre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 </a:t>
            </a:r>
            <a:r>
              <a:rPr lang="en-US" dirty="0" err="1" smtClean="0"/>
              <a:t>désormais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du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associe</a:t>
            </a:r>
            <a:r>
              <a:rPr lang="en-US" sz="1600" dirty="0" smtClean="0"/>
              <a:t> (map) des </a:t>
            </a:r>
            <a:r>
              <a:rPr lang="en-US" sz="1600" dirty="0" smtClean="0"/>
              <a:t>URLs </a:t>
            </a:r>
            <a:r>
              <a:rPr lang="en-US" sz="1600" dirty="0" err="1" smtClean="0"/>
              <a:t>courtes</a:t>
            </a:r>
            <a:r>
              <a:rPr lang="en-US" sz="1600" dirty="0" smtClean="0"/>
              <a:t> </a:t>
            </a:r>
            <a:r>
              <a:rPr lang="en-US" sz="1600" dirty="0" smtClean="0"/>
              <a:t>à </a:t>
            </a:r>
            <a:r>
              <a:rPr lang="en-US" sz="1600" dirty="0" smtClean="0"/>
              <a:t>des </a:t>
            </a:r>
            <a:r>
              <a:rPr lang="en-US" sz="1600" dirty="0" smtClean="0"/>
              <a:t>URLs </a:t>
            </a:r>
            <a:r>
              <a:rPr lang="en-US" sz="1600" dirty="0" err="1" smtClean="0"/>
              <a:t>longues</a:t>
            </a:r>
            <a:r>
              <a:rPr lang="en-US" sz="1600" dirty="0" smtClean="0"/>
              <a:t>. Pour stocker </a:t>
            </a:r>
            <a:r>
              <a:rPr lang="en-US" sz="1600" dirty="0" err="1" smtClean="0"/>
              <a:t>ce</a:t>
            </a:r>
            <a:r>
              <a:rPr lang="en-US" sz="1600" dirty="0" err="1" smtClean="0"/>
              <a:t>tte</a:t>
            </a:r>
            <a:r>
              <a:rPr lang="en-US" sz="1600" dirty="0" smtClean="0"/>
              <a:t> association </a:t>
            </a:r>
            <a:r>
              <a:rPr lang="en-US" sz="1600" dirty="0" smtClean="0"/>
              <a:t>en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mémoire</a:t>
            </a:r>
            <a:r>
              <a:rPr lang="en-US" sz="1600" dirty="0" smtClean="0"/>
              <a:t>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 type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en Go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</a:t>
            </a:r>
            <a:r>
              <a:rPr lang="en-US" sz="1600" dirty="0" err="1" smtClean="0"/>
              <a:t>d’associer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</a:t>
            </a:r>
            <a:r>
              <a:rPr lang="en-US" sz="1600" dirty="0" smtClean="0"/>
              <a:t>type*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valeurs</a:t>
            </a:r>
            <a:r>
              <a:rPr lang="en-US" sz="1600" dirty="0" smtClean="0"/>
              <a:t> </a:t>
            </a:r>
            <a:r>
              <a:rPr lang="en-US" sz="1600" dirty="0" err="1" smtClean="0"/>
              <a:t>également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Les </a:t>
            </a:r>
            <a:r>
              <a:rPr lang="en-US" sz="1600" dirty="0" err="1" smtClean="0"/>
              <a:t>dictionnaires</a:t>
            </a:r>
            <a:r>
              <a:rPr lang="en-US" sz="1600" dirty="0" smtClean="0"/>
              <a:t>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initialisés</a:t>
            </a:r>
            <a:r>
              <a:rPr lang="en-US" sz="1600" dirty="0" smtClean="0"/>
              <a:t> avec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native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1600" dirty="0" smtClean="0"/>
              <a:t> 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 := make(map[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]string)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m[1]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“Un"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:= m[1]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u ==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“Un"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v, present := m[2]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v == "", present == false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smtClean="0"/>
              <a:t>(* les clefs </a:t>
            </a:r>
            <a:r>
              <a:rPr lang="en-US" sz="1600" i="1" dirty="0" err="1" smtClean="0"/>
              <a:t>doivent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pouvoir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être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triées</a:t>
            </a:r>
            <a:r>
              <a:rPr lang="en-US" sz="1600" i="1" dirty="0" smtClean="0"/>
              <a:t> avec ==, </a:t>
            </a:r>
            <a:r>
              <a:rPr lang="en-US" sz="1600" i="1" dirty="0" err="1" smtClean="0"/>
              <a:t>ie</a:t>
            </a:r>
            <a:r>
              <a:rPr lang="en-US" sz="1600" i="1" dirty="0" smtClean="0"/>
              <a:t> en </a:t>
            </a:r>
            <a:r>
              <a:rPr lang="en-US" sz="1600" i="1" dirty="0" err="1" smtClean="0"/>
              <a:t>anglais</a:t>
            </a:r>
            <a:r>
              <a:rPr lang="en-US" sz="1600" i="1" dirty="0" smtClean="0"/>
              <a:t> comparable ) </a:t>
            </a:r>
            <a:endParaRPr lang="en-US" sz="1600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Intégrer le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ProxyStore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Notre </a:t>
            </a:r>
            <a:r>
              <a:rPr lang="en-US" sz="1500" dirty="0" err="1" smtClean="0"/>
              <a:t>fonction</a:t>
            </a:r>
            <a:r>
              <a:rPr lang="en-US" sz="1500" dirty="0" smtClean="0"/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500" dirty="0" smtClean="0"/>
              <a:t> </a:t>
            </a:r>
            <a:r>
              <a:rPr lang="en-US" sz="1500" dirty="0" err="1" smtClean="0"/>
              <a:t>peut</a:t>
            </a:r>
            <a:r>
              <a:rPr lang="en-US" sz="1500" dirty="0" smtClean="0"/>
              <a:t> </a:t>
            </a:r>
            <a:r>
              <a:rPr lang="en-US" sz="1500" dirty="0" err="1" smtClean="0"/>
              <a:t>instancier</a:t>
            </a:r>
            <a:r>
              <a:rPr lang="en-US" sz="1500" dirty="0" smtClean="0"/>
              <a:t> </a:t>
            </a:r>
            <a:r>
              <a:rPr lang="en-US" sz="1500" dirty="0" err="1" smtClean="0"/>
              <a:t>soit</a:t>
            </a:r>
            <a:r>
              <a:rPr lang="en-US" sz="1500" dirty="0" smtClean="0"/>
              <a:t> </a:t>
            </a:r>
            <a:r>
              <a:rPr lang="en-US" sz="1500" dirty="0" err="1" smtClean="0"/>
              <a:t>une</a:t>
            </a:r>
            <a:r>
              <a:rPr lang="en-US" sz="1500" dirty="0" smtClean="0"/>
              <a:t>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500" dirty="0" smtClean="0"/>
              <a:t> </a:t>
            </a:r>
            <a:r>
              <a:rPr lang="en-US" sz="1500" dirty="0" err="1" smtClean="0"/>
              <a:t>soit</a:t>
            </a:r>
            <a:r>
              <a:rPr lang="en-US" sz="1500" dirty="0" smtClean="0"/>
              <a:t> un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ProxyStore</a:t>
            </a:r>
            <a:r>
              <a:rPr lang="en-US" sz="1500" dirty="0" smtClean="0"/>
              <a:t> </a:t>
            </a:r>
            <a:r>
              <a:rPr lang="en-US" sz="1500" dirty="0" err="1" smtClean="0"/>
              <a:t>cela</a:t>
            </a:r>
            <a:r>
              <a:rPr lang="en-US" sz="1500" dirty="0" smtClean="0"/>
              <a:t> </a:t>
            </a:r>
            <a:r>
              <a:rPr lang="en-US" sz="1500" dirty="0" err="1" smtClean="0"/>
              <a:t>dépend</a:t>
            </a:r>
            <a:r>
              <a:rPr lang="en-US" sz="1500" dirty="0" smtClean="0"/>
              <a:t> du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1500" dirty="0" smtClean="0"/>
              <a:t> </a:t>
            </a:r>
            <a:r>
              <a:rPr lang="en-US" sz="1500" dirty="0" err="1" smtClean="0"/>
              <a:t>ligne</a:t>
            </a:r>
            <a:r>
              <a:rPr lang="en-US" sz="1500" dirty="0" smtClean="0"/>
              <a:t> </a:t>
            </a:r>
          </a:p>
          <a:p>
            <a:pPr>
              <a:buNone/>
            </a:pPr>
            <a:r>
              <a:rPr lang="en-US" sz="1500" dirty="0" smtClean="0"/>
              <a:t>de </a:t>
            </a:r>
            <a:r>
              <a:rPr lang="en-US" sz="1500" dirty="0" err="1" smtClean="0"/>
              <a:t>commande</a:t>
            </a:r>
            <a:r>
              <a:rPr lang="en-US" sz="1500" dirty="0" smtClean="0"/>
              <a:t> </a:t>
            </a:r>
            <a:r>
              <a:rPr lang="en-US" sz="1500" dirty="0" err="1" smtClean="0"/>
              <a:t>entré</a:t>
            </a:r>
            <a:r>
              <a:rPr lang="en-US" sz="1500" dirty="0" smtClean="0"/>
              <a:t> :  </a:t>
            </a:r>
          </a:p>
          <a:p>
            <a:pPr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("master", "", "RPC master address") </a:t>
            </a:r>
          </a:p>
          <a:p>
            <a:pPr lvl="1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if 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!= "" {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// we are a slave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store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NewProxyStore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masterAddr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} else {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// we are the master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	store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} ... </a:t>
            </a:r>
          </a:p>
          <a:p>
            <a:pPr lvl="1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Le </a:t>
            </a:r>
            <a:r>
              <a:rPr lang="en-US" sz="1500" dirty="0" err="1" smtClean="0"/>
              <a:t>reste</a:t>
            </a:r>
            <a:r>
              <a:rPr lang="en-US" sz="1500" dirty="0" smtClean="0"/>
              <a:t> du front-end (façade) continue de </a:t>
            </a:r>
            <a:r>
              <a:rPr lang="en-US" sz="1500" dirty="0" err="1" smtClean="0"/>
              <a:t>travailler</a:t>
            </a:r>
            <a:r>
              <a:rPr lang="en-US" sz="1500" dirty="0" smtClean="0"/>
              <a:t> </a:t>
            </a:r>
            <a:r>
              <a:rPr lang="en-US" sz="1500" dirty="0" err="1" smtClean="0"/>
              <a:t>comme</a:t>
            </a:r>
            <a:r>
              <a:rPr lang="en-US" sz="1500" dirty="0" smtClean="0"/>
              <a:t> </a:t>
            </a:r>
            <a:r>
              <a:rPr lang="en-US" sz="1500" dirty="0" err="1" smtClean="0"/>
              <a:t>précédemment</a:t>
            </a:r>
            <a:r>
              <a:rPr lang="en-US" sz="1500" dirty="0" smtClean="0"/>
              <a:t>. Il </a:t>
            </a:r>
            <a:r>
              <a:rPr lang="en-US" sz="1500" dirty="0" err="1" smtClean="0"/>
              <a:t>n’a</a:t>
            </a:r>
            <a:r>
              <a:rPr lang="en-US" sz="1500" dirty="0" smtClean="0"/>
              <a:t> pas </a:t>
            </a:r>
            <a:r>
              <a:rPr lang="en-US" sz="1500" dirty="0" err="1" smtClean="0"/>
              <a:t>besoin</a:t>
            </a:r>
            <a:r>
              <a:rPr lang="en-US" sz="1500" dirty="0" smtClean="0"/>
              <a:t> d’être au </a:t>
            </a:r>
          </a:p>
          <a:p>
            <a:pPr>
              <a:buNone/>
            </a:pPr>
            <a:r>
              <a:rPr lang="en-US" sz="1500" dirty="0" smtClean="0"/>
              <a:t>courant de </a:t>
            </a:r>
            <a:r>
              <a:rPr lang="en-US" sz="1500" dirty="0" err="1" smtClean="0"/>
              <a:t>l’interface</a:t>
            </a:r>
            <a:r>
              <a:rPr lang="en-US" sz="1500" dirty="0" smtClean="0"/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sz="1500" dirty="0" smtClean="0"/>
              <a:t>.  </a:t>
            </a:r>
            <a:endParaRPr lang="en-US" sz="1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 finale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désormais</a:t>
            </a:r>
            <a:r>
              <a:rPr lang="en-US" dirty="0" smtClean="0"/>
              <a:t> lancer un maître et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esclaves</a:t>
            </a:r>
            <a:r>
              <a:rPr lang="en-US" dirty="0" smtClean="0"/>
              <a:t>, et </a:t>
            </a:r>
            <a:r>
              <a:rPr lang="en-US" dirty="0" err="1" smtClean="0"/>
              <a:t>effectuer</a:t>
            </a:r>
            <a:r>
              <a:rPr lang="en-US" dirty="0" smtClean="0"/>
              <a:t> des tests de stress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esclaves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https://github.com/nf/goto/tree/master/talk/code/3/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transparents</a:t>
            </a:r>
            <a:r>
              <a:rPr lang="en-US" dirty="0" smtClean="0"/>
              <a:t> en </a:t>
            </a:r>
            <a:r>
              <a:rPr lang="en-US" dirty="0" err="1" smtClean="0"/>
              <a:t>anglais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suivante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http://wh3rd.net/practical-go/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 pour le lecteur (ou l’auditeur)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Bien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programme</a:t>
            </a:r>
            <a:r>
              <a:rPr lang="en-US" dirty="0" smtClean="0"/>
              <a:t> fait </a:t>
            </a:r>
            <a:r>
              <a:rPr lang="en-US" dirty="0" err="1" smtClean="0"/>
              <a:t>ce</a:t>
            </a:r>
            <a:r>
              <a:rPr lang="en-US" dirty="0" smtClean="0"/>
              <a:t> pour quoi </a:t>
            </a:r>
            <a:r>
              <a:rPr lang="en-US" dirty="0" err="1" smtClean="0"/>
              <a:t>il</a:t>
            </a:r>
            <a:r>
              <a:rPr lang="en-US" dirty="0" smtClean="0"/>
              <a:t>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conçu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moyens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 smtClean="0"/>
              <a:t> de </a:t>
            </a:r>
            <a:r>
              <a:rPr lang="en-US" dirty="0" err="1" smtClean="0"/>
              <a:t>l’améliorer</a:t>
            </a:r>
            <a:r>
              <a:rPr lang="en-US" dirty="0" smtClean="0"/>
              <a:t> :  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L’esthétique</a:t>
            </a:r>
            <a:r>
              <a:rPr lang="en-US" dirty="0" smtClean="0"/>
              <a:t> :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plus </a:t>
            </a:r>
            <a:r>
              <a:rPr lang="en-US" dirty="0" err="1" smtClean="0"/>
              <a:t>sympathique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le  </a:t>
            </a:r>
            <a:r>
              <a:rPr lang="en-US" dirty="0" smtClean="0">
                <a:hlinkClick r:id="rId2"/>
              </a:rPr>
              <a:t>Wiki </a:t>
            </a:r>
            <a:r>
              <a:rPr lang="en-US" dirty="0" err="1" smtClean="0">
                <a:hlinkClick r:id="rId2"/>
              </a:rPr>
              <a:t>Codelab</a:t>
            </a:r>
            <a:r>
              <a:rPr lang="en-US" dirty="0" smtClean="0"/>
              <a:t> à golang.org pour des </a:t>
            </a:r>
            <a:r>
              <a:rPr lang="en-US" dirty="0" err="1" smtClean="0"/>
              <a:t>détails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du package Go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fiabilité</a:t>
            </a:r>
            <a:r>
              <a:rPr lang="en-US" dirty="0" smtClean="0"/>
              <a:t>: les </a:t>
            </a:r>
            <a:r>
              <a:rPr lang="en-US" dirty="0" err="1" smtClean="0"/>
              <a:t>connexions</a:t>
            </a:r>
            <a:r>
              <a:rPr lang="en-US" dirty="0" smtClean="0"/>
              <a:t> maître/</a:t>
            </a:r>
            <a:r>
              <a:rPr lang="en-US" dirty="0" err="1" smtClean="0"/>
              <a:t>esclave</a:t>
            </a:r>
            <a:r>
              <a:rPr lang="en-US" dirty="0" smtClean="0"/>
              <a:t> </a:t>
            </a:r>
            <a:r>
              <a:rPr lang="en-US" dirty="0" err="1" smtClean="0"/>
              <a:t>pourraient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plus </a:t>
            </a:r>
            <a:r>
              <a:rPr lang="en-US" dirty="0" err="1" smtClean="0"/>
              <a:t>fiables</a:t>
            </a:r>
            <a:r>
              <a:rPr lang="en-US" dirty="0" smtClean="0"/>
              <a:t>. Si la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tombe</a:t>
            </a:r>
            <a:r>
              <a:rPr lang="en-US" dirty="0" smtClean="0"/>
              <a:t>, le client </a:t>
            </a:r>
            <a:r>
              <a:rPr lang="en-US" dirty="0" err="1" smtClean="0"/>
              <a:t>devrait</a:t>
            </a:r>
            <a:r>
              <a:rPr lang="en-US" dirty="0" smtClean="0"/>
              <a:t> </a:t>
            </a:r>
            <a:r>
              <a:rPr lang="en-US" dirty="0" err="1" smtClean="0"/>
              <a:t>réessayer</a:t>
            </a:r>
            <a:r>
              <a:rPr lang="en-US" dirty="0" smtClean="0"/>
              <a:t> de se connecter.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goroutine</a:t>
            </a:r>
            <a:r>
              <a:rPr lang="en-US" dirty="0" smtClean="0"/>
              <a:t>  “dialer”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.  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L’épuisement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ressources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: au fur et à </a:t>
            </a:r>
            <a:r>
              <a:rPr lang="en-US" dirty="0" err="1" smtClean="0"/>
              <a:t>mesuree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grossit</a:t>
            </a:r>
            <a:r>
              <a:rPr lang="en-US" dirty="0" smtClean="0"/>
              <a:t>, la </a:t>
            </a:r>
            <a:r>
              <a:rPr lang="en-US" dirty="0" err="1" smtClean="0"/>
              <a:t>taille</a:t>
            </a:r>
            <a:r>
              <a:rPr lang="en-US" dirty="0" smtClean="0"/>
              <a:t> de la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devenir</a:t>
            </a:r>
            <a:r>
              <a:rPr lang="en-US" dirty="0" smtClean="0"/>
              <a:t> </a:t>
            </a:r>
            <a:r>
              <a:rPr lang="en-US" dirty="0" err="1" smtClean="0"/>
              <a:t>problématique</a:t>
            </a:r>
            <a:r>
              <a:rPr lang="en-US" dirty="0" smtClean="0"/>
              <a:t>. </a:t>
            </a: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résolu</a:t>
            </a:r>
            <a:r>
              <a:rPr lang="en-US" dirty="0" smtClean="0"/>
              <a:t> en </a:t>
            </a:r>
            <a:r>
              <a:rPr lang="en-US" dirty="0" err="1" smtClean="0"/>
              <a:t>répartissant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divers </a:t>
            </a:r>
            <a:r>
              <a:rPr lang="en-US" dirty="0" err="1" smtClean="0"/>
              <a:t>serveurs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 suppression</a:t>
            </a:r>
            <a:r>
              <a:rPr lang="en-US" dirty="0" smtClean="0"/>
              <a:t>:  en support de la suppression des URL </a:t>
            </a:r>
            <a:r>
              <a:rPr lang="en-US" dirty="0" err="1" smtClean="0"/>
              <a:t>raccourcies</a:t>
            </a:r>
            <a:r>
              <a:rPr lang="en-US" dirty="0" smtClean="0"/>
              <a:t>, les </a:t>
            </a:r>
            <a:r>
              <a:rPr lang="en-US" dirty="0" err="1" smtClean="0"/>
              <a:t>intéractions</a:t>
            </a:r>
            <a:r>
              <a:rPr lang="en-US" dirty="0" smtClean="0"/>
              <a:t> entre le maître et les </a:t>
            </a:r>
            <a:r>
              <a:rPr lang="en-US" dirty="0" err="1" smtClean="0"/>
              <a:t>esclaves</a:t>
            </a:r>
            <a:r>
              <a:rPr lang="en-US" dirty="0" smtClean="0"/>
              <a:t> </a:t>
            </a:r>
            <a:r>
              <a:rPr lang="en-US" dirty="0" err="1" smtClean="0"/>
              <a:t>nécessiterait</a:t>
            </a:r>
            <a:r>
              <a:rPr lang="en-US" dirty="0" smtClean="0"/>
              <a:t> d’être plus </a:t>
            </a:r>
            <a:r>
              <a:rPr lang="en-US" dirty="0" err="1" smtClean="0"/>
              <a:t>efficaces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ressources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http://golang.org/</a:t>
            </a:r>
            <a:r>
              <a:rPr lang="en-US" dirty="0" smtClean="0"/>
              <a:t> - la page </a:t>
            </a:r>
            <a:r>
              <a:rPr lang="en-US" dirty="0" err="1" smtClean="0"/>
              <a:t>officielle</a:t>
            </a:r>
            <a:r>
              <a:rPr lang="en-US" dirty="0" smtClean="0"/>
              <a:t> de Go. </a:t>
            </a:r>
          </a:p>
          <a:p>
            <a:pPr lvl="1"/>
            <a:r>
              <a:rPr lang="en-US" dirty="0" smtClean="0"/>
              <a:t>Beaucoup de documentation (lire les specs du </a:t>
            </a:r>
            <a:r>
              <a:rPr lang="en-US" dirty="0" err="1" smtClean="0"/>
              <a:t>langage</a:t>
            </a:r>
            <a:r>
              <a:rPr lang="en-US" dirty="0" smtClean="0"/>
              <a:t>!!!) </a:t>
            </a:r>
          </a:p>
          <a:p>
            <a:pPr lvl="1"/>
            <a:r>
              <a:rPr lang="en-US" dirty="0" err="1" smtClean="0"/>
              <a:t>Tutoriels</a:t>
            </a:r>
            <a:r>
              <a:rPr lang="en-US" dirty="0" smtClean="0"/>
              <a:t> (et les </a:t>
            </a:r>
            <a:r>
              <a:rPr lang="en-US" dirty="0" err="1" smtClean="0"/>
              <a:t>codelabs</a:t>
            </a:r>
            <a:r>
              <a:rPr lang="en-US" dirty="0" smtClean="0"/>
              <a:t>, et </a:t>
            </a:r>
            <a:r>
              <a:rPr lang="en-US" dirty="0" err="1" smtClean="0"/>
              <a:t>codewalks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bac</a:t>
            </a:r>
            <a:r>
              <a:rPr lang="en-US" dirty="0" smtClean="0"/>
              <a:t>-à-sable Go (playground) (</a:t>
            </a:r>
            <a:r>
              <a:rPr lang="en-US" dirty="0" err="1" smtClean="0"/>
              <a:t>écrire</a:t>
            </a:r>
            <a:r>
              <a:rPr lang="en-US" dirty="0" smtClean="0"/>
              <a:t>, compiler, </a:t>
            </a:r>
            <a:r>
              <a:rPr lang="en-US" dirty="0" err="1" smtClean="0"/>
              <a:t>exécuter</a:t>
            </a:r>
            <a:r>
              <a:rPr lang="en-US" dirty="0" smtClean="0"/>
              <a:t> du code Go à </a:t>
            </a:r>
            <a:r>
              <a:rPr lang="en-US" dirty="0" err="1" smtClean="0"/>
              <a:t>partir</a:t>
            </a:r>
            <a:r>
              <a:rPr lang="en-US" dirty="0" smtClean="0"/>
              <a:t> d’un </a:t>
            </a:r>
            <a:r>
              <a:rPr lang="en-US" dirty="0" err="1" smtClean="0"/>
              <a:t>navigateur</a:t>
            </a:r>
            <a:r>
              <a:rPr lang="en-US" dirty="0" smtClean="0"/>
              <a:t> web) </a:t>
            </a:r>
          </a:p>
          <a:p>
            <a:pPr lvl="1"/>
            <a:r>
              <a:rPr lang="en-US" dirty="0" smtClean="0"/>
              <a:t>Et </a:t>
            </a:r>
            <a:r>
              <a:rPr lang="en-US" dirty="0" err="1" smtClean="0"/>
              <a:t>bien</a:t>
            </a:r>
            <a:r>
              <a:rPr lang="en-US" dirty="0" smtClean="0"/>
              <a:t> plus... </a:t>
            </a:r>
          </a:p>
          <a:p>
            <a:r>
              <a:rPr lang="en-US" b="1" dirty="0" smtClean="0"/>
              <a:t>http://blog.golang.org/</a:t>
            </a:r>
            <a:r>
              <a:rPr lang="en-US" dirty="0" smtClean="0"/>
              <a:t> - le blog </a:t>
            </a:r>
            <a:r>
              <a:rPr lang="en-US" dirty="0" err="1" smtClean="0"/>
              <a:t>officiel</a:t>
            </a:r>
            <a:r>
              <a:rPr lang="en-US" dirty="0" smtClean="0"/>
              <a:t> de Go. </a:t>
            </a:r>
          </a:p>
          <a:p>
            <a:r>
              <a:rPr lang="en-US" b="1" dirty="0" smtClean="0"/>
              <a:t>http://godashboard.appspot.com/package</a:t>
            </a:r>
            <a:r>
              <a:rPr lang="en-US" dirty="0" smtClean="0"/>
              <a:t> - des </a:t>
            </a:r>
            <a:r>
              <a:rPr lang="en-US" dirty="0" err="1" smtClean="0"/>
              <a:t>bibliothèques</a:t>
            </a:r>
            <a:r>
              <a:rPr lang="en-US" dirty="0" smtClean="0"/>
              <a:t> Go </a:t>
            </a:r>
            <a:r>
              <a:rPr lang="en-US" dirty="0" err="1" smtClean="0"/>
              <a:t>écrites</a:t>
            </a:r>
            <a:r>
              <a:rPr lang="en-US" dirty="0" smtClean="0"/>
              <a:t> par la </a:t>
            </a:r>
            <a:r>
              <a:rPr lang="en-US" dirty="0" err="1" smtClean="0"/>
              <a:t>communauté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http://groups.google.com/group/golang-nuts</a:t>
            </a:r>
            <a:r>
              <a:rPr lang="en-US" dirty="0" smtClean="0"/>
              <a:t> - la mailing-list de Go</a:t>
            </a:r>
          </a:p>
          <a:p>
            <a:r>
              <a:rPr lang="en-US" b="1" dirty="0" smtClean="0"/>
              <a:t>#go-nuts</a:t>
            </a:r>
            <a:r>
              <a:rPr lang="en-US" dirty="0" smtClean="0"/>
              <a:t> on </a:t>
            </a:r>
            <a:r>
              <a:rPr lang="en-US" b="1" dirty="0" smtClean="0"/>
              <a:t>irc.freenode.net</a:t>
            </a:r>
            <a:r>
              <a:rPr lang="en-US" dirty="0" smtClean="0"/>
              <a:t> – aide en temps </a:t>
            </a:r>
            <a:r>
              <a:rPr lang="en-US" dirty="0" err="1" smtClean="0"/>
              <a:t>réel</a:t>
            </a:r>
            <a:r>
              <a:rPr lang="en-US" dirty="0" smtClean="0"/>
              <a:t> pour Go.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questions?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Gerrand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hlinkClick r:id="rId2"/>
              </a:rPr>
              <a:t>adg@golang.org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>
                <a:hlinkClick r:id="rId3"/>
              </a:rPr>
              <a:t>http://wh3rd.net/practical-go/</a:t>
            </a: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transparents additionnels…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Pour faire 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un service RPC,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modifier les </a:t>
            </a:r>
            <a:r>
              <a:rPr lang="en-US" dirty="0" err="1" smtClean="0"/>
              <a:t>méthodes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dirty="0" smtClean="0"/>
              <a:t>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 </a:t>
            </a:r>
          </a:p>
          <a:p>
            <a:pPr>
              <a:buNone/>
            </a:pPr>
            <a:r>
              <a:rPr lang="en-US" dirty="0" smtClean="0"/>
              <a:t>pour les </a:t>
            </a: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compatibles. Les signatures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changent</a:t>
            </a:r>
            <a:r>
              <a:rPr lang="en-US" dirty="0" smtClean="0"/>
              <a:t>, et </a:t>
            </a:r>
            <a:r>
              <a:rPr lang="en-US" dirty="0" err="1" smtClean="0"/>
              <a:t>retournent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retourner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erreur</a:t>
            </a:r>
            <a:r>
              <a:rPr lang="en-US" dirty="0" smtClean="0"/>
              <a:t> </a:t>
            </a:r>
            <a:r>
              <a:rPr lang="en-US" dirty="0" err="1" smtClean="0"/>
              <a:t>explicite</a:t>
            </a:r>
            <a:r>
              <a:rPr lang="en-US" dirty="0" smtClean="0"/>
              <a:t> </a:t>
            </a:r>
            <a:r>
              <a:rPr lang="en-US" dirty="0" err="1" smtClean="0"/>
              <a:t>quand</a:t>
            </a:r>
            <a:r>
              <a:rPr lang="en-US" dirty="0" smtClean="0"/>
              <a:t> la clef </a:t>
            </a:r>
            <a:r>
              <a:rPr lang="en-US" dirty="0" err="1" smtClean="0"/>
              <a:t>fournie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trouvée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Get(key,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*string)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s.mu.RLock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defer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s.mu.RUnlock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u, ok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[*key]; ok {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u return nil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os.NewError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not found")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Au </a:t>
            </a:r>
            <a:r>
              <a:rPr lang="en-US" dirty="0" err="1" smtClean="0"/>
              <a:t>delà</a:t>
            </a:r>
            <a:r>
              <a:rPr lang="en-US" dirty="0" smtClean="0"/>
              <a:t> de la signature de </a:t>
            </a:r>
            <a:r>
              <a:rPr lang="en-US" dirty="0" err="1" smtClean="0"/>
              <a:t>fonction</a:t>
            </a:r>
            <a:r>
              <a:rPr lang="en-US" dirty="0" smtClean="0"/>
              <a:t>,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 </a:t>
            </a:r>
            <a:r>
              <a:rPr lang="en-US" dirty="0" smtClean="0"/>
              <a:t>ne change </a:t>
            </a:r>
            <a:r>
              <a:rPr lang="en-US" dirty="0" err="1" smtClean="0"/>
              <a:t>pratiquement</a:t>
            </a:r>
            <a:r>
              <a:rPr lang="en-US" dirty="0" smtClean="0"/>
              <a:t> pas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réel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(pas </a:t>
            </a:r>
            <a:r>
              <a:rPr lang="en-US" dirty="0" err="1" smtClean="0"/>
              <a:t>montré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)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key *string)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A son tour, le </a:t>
            </a:r>
            <a:r>
              <a:rPr lang="fr-FR" dirty="0" err="1" smtClean="0"/>
              <a:t>handler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doit être modifié pour se mettre au diapason des</a:t>
            </a:r>
          </a:p>
          <a:p>
            <a:pPr>
              <a:buNone/>
            </a:pPr>
            <a:r>
              <a:rPr lang="fr-FR" dirty="0" smtClean="0"/>
              <a:t> changement sur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 </a:t>
            </a:r>
            <a:r>
              <a:rPr lang="fr-FR" dirty="0" err="1" smtClean="0"/>
              <a:t>handler</a:t>
            </a:r>
            <a:r>
              <a:rPr lang="fr-FR" dirty="0" smtClean="0"/>
              <a:t>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dirty="0" smtClean="0"/>
              <a:t> </a:t>
            </a:r>
            <a:r>
              <a:rPr lang="fr-FR" dirty="0" smtClean="0"/>
              <a:t>retourne </a:t>
            </a:r>
            <a:r>
              <a:rPr lang="fr-FR" dirty="0" smtClean="0"/>
              <a:t>maintenant une chaine d’erreur fournie par  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:= r.URL.Path[1:] </a:t>
            </a:r>
          </a:p>
          <a:p>
            <a:pPr lvl="1">
              <a:buNone/>
            </a:pP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	var url string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url);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http.Error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(w,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err.String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sz="2200" i="1" dirty="0" err="1" smtClean="0">
                <a:latin typeface="Courier New" pitchFamily="49" charset="0"/>
                <a:cs typeface="Courier New" pitchFamily="49" charset="0"/>
              </a:rPr>
              <a:t>http.StatusInternalServerError</a:t>
            </a:r>
            <a:r>
              <a:rPr lang="fr-FR" sz="22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(w, r, url, </a:t>
            </a:r>
            <a:r>
              <a:rPr lang="fr-FR" sz="2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Faire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un service RPC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</a:t>
            </a:r>
            <a:r>
              <a:rPr lang="fr-FR" i="1" dirty="0" err="1" smtClean="0"/>
              <a:t>handler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/>
              <a:t> change de manière conséquente de la même façon :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("url")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url == ""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AddForm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http.Error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(w,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err.String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http.StatusInternalServerError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	return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"http://%s/%s",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FIN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fr-FR" dirty="0" smtClean="0"/>
              <a:t>Nous spécifions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en tant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, </a:t>
            </a:r>
            <a:r>
              <a:rPr lang="fr-FR" dirty="0" smtClean="0"/>
              <a:t>une </a:t>
            </a:r>
            <a:r>
              <a:rPr lang="fr-FR" dirty="0" smtClean="0"/>
              <a:t>structure de données  </a:t>
            </a:r>
            <a:r>
              <a:rPr lang="fr-FR" dirty="0" smtClean="0"/>
              <a:t>de</a:t>
            </a:r>
          </a:p>
          <a:p>
            <a:pPr>
              <a:buNone/>
            </a:pPr>
            <a:r>
              <a:rPr lang="fr-FR" dirty="0" smtClean="0"/>
              <a:t> base  de Go :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Pour stocker </a:t>
            </a:r>
            <a:r>
              <a:rPr lang="fr-FR" dirty="0" smtClean="0"/>
              <a:t>l’association de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http://goto/a </a:t>
            </a:r>
            <a:r>
              <a:rPr lang="en-US" sz="3300" dirty="0" err="1" smtClean="0">
                <a:cs typeface="Courier New" pitchFamily="49" charset="0"/>
              </a:rPr>
              <a:t>vers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http://google.com/ </a:t>
            </a:r>
            <a:r>
              <a:rPr lang="en-US" sz="3300" dirty="0" err="1" smtClean="0">
                <a:cs typeface="Courier New" pitchFamily="49" charset="0"/>
              </a:rPr>
              <a:t>dans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m["a"] = "http://google.com/" </a:t>
            </a:r>
          </a:p>
          <a:p>
            <a:pPr lvl="1">
              <a:buNone/>
            </a:pP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url := m["a"] // url ==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http://google.com/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fr-FR" dirty="0" smtClean="0"/>
              <a:t>Attention :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 en Go n’est </a:t>
            </a:r>
            <a:r>
              <a:rPr lang="fr-FR" dirty="0" smtClean="0"/>
              <a:t>pas sécurisé </a:t>
            </a:r>
            <a:r>
              <a:rPr lang="fr-FR" dirty="0" smtClean="0"/>
              <a:t>d’un </a:t>
            </a:r>
            <a:r>
              <a:rPr lang="fr-FR" dirty="0" smtClean="0"/>
              <a:t>point de vue </a:t>
            </a:r>
            <a:r>
              <a:rPr lang="fr-FR" dirty="0" smtClean="0"/>
              <a:t>accès concurrent, </a:t>
            </a:r>
            <a:r>
              <a:rPr lang="fr-FR" dirty="0" err="1" smtClean="0"/>
              <a:t>cad</a:t>
            </a:r>
            <a:r>
              <a:rPr lang="fr-FR" dirty="0" smtClean="0"/>
              <a:t> si plusieurs </a:t>
            </a:r>
          </a:p>
          <a:p>
            <a:pPr>
              <a:buNone/>
            </a:pPr>
            <a:r>
              <a:rPr lang="fr-FR" i="1" dirty="0" smtClean="0"/>
              <a:t>threads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smtClean="0"/>
              <a:t>tâches) tentent d’y accéder en même temps.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err="1" smtClean="0"/>
              <a:t>Goto</a:t>
            </a:r>
            <a:r>
              <a:rPr lang="fr-FR" dirty="0" smtClean="0"/>
              <a:t> acceptera plusieurs requêtes de manière concurrente, ainsi nous devrons </a:t>
            </a:r>
            <a:r>
              <a:rPr lang="fr-FR" dirty="0" smtClean="0"/>
              <a:t>rendre notre </a:t>
            </a:r>
            <a:r>
              <a:rPr lang="fr-FR" dirty="0" smtClean="0"/>
              <a:t>type </a:t>
            </a:r>
            <a:endParaRPr lang="fr-FR" dirty="0" smtClean="0"/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</a:t>
            </a:r>
            <a:r>
              <a:rPr lang="fr-FR" dirty="0" smtClean="0"/>
              <a:t>sécurisé pour pouvoir y accéder à partir de plusieurs threads </a:t>
            </a:r>
            <a:r>
              <a:rPr lang="fr-FR" dirty="0" smtClean="0"/>
              <a:t>(</a:t>
            </a:r>
            <a:r>
              <a:rPr lang="fr-FR" dirty="0" smtClean="0"/>
              <a:t>tâches).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 d’un verrou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Pour </a:t>
            </a:r>
            <a:r>
              <a:rPr lang="en-US" sz="1600" dirty="0" err="1" smtClean="0"/>
              <a:t>protéger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modification pendant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opération</a:t>
            </a:r>
            <a:r>
              <a:rPr lang="en-US" sz="1600" dirty="0" smtClean="0"/>
              <a:t> </a:t>
            </a:r>
            <a:r>
              <a:rPr lang="en-US" sz="1600" dirty="0" smtClean="0"/>
              <a:t>de lecture, nous </a:t>
            </a:r>
            <a:r>
              <a:rPr lang="en-US" sz="1600" dirty="0" err="1" smtClean="0"/>
              <a:t>devons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ajouter</a:t>
            </a:r>
            <a:r>
              <a:rPr lang="en-US" sz="1600" dirty="0" smtClean="0"/>
              <a:t> un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i="1" dirty="0" smtClean="0"/>
              <a:t>lock</a:t>
            </a:r>
            <a:r>
              <a:rPr lang="en-US" sz="1600" dirty="0" smtClean="0"/>
              <a:t>) à </a:t>
            </a:r>
            <a:r>
              <a:rPr lang="en-US" sz="1600" dirty="0" smtClean="0"/>
              <a:t>la structure de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 </a:t>
            </a:r>
            <a:r>
              <a:rPr lang="en-US" sz="1600" dirty="0" err="1" smtClean="0"/>
              <a:t>changeant</a:t>
            </a:r>
            <a:r>
              <a:rPr lang="en-US" sz="1600" dirty="0" smtClean="0"/>
              <a:t> la </a:t>
            </a:r>
            <a:r>
              <a:rPr lang="en-US" sz="1600" dirty="0" err="1" smtClean="0"/>
              <a:t>définition</a:t>
            </a:r>
            <a:r>
              <a:rPr lang="en-US" sz="1600" dirty="0" smtClean="0"/>
              <a:t> du type 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transformer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600" dirty="0" smtClean="0"/>
              <a:t> en un type  structure </a:t>
            </a:r>
          </a:p>
          <a:p>
            <a:pPr>
              <a:buNone/>
            </a:pPr>
            <a:r>
              <a:rPr lang="en-US" sz="1600" dirty="0" smtClean="0"/>
              <a:t>à </a:t>
            </a:r>
            <a:r>
              <a:rPr lang="en-US" sz="1600" dirty="0" err="1" smtClean="0"/>
              <a:t>deux</a:t>
            </a:r>
            <a:r>
              <a:rPr lang="en-US" sz="1600" dirty="0" smtClean="0"/>
              <a:t> champs :</a:t>
            </a:r>
          </a:p>
          <a:p>
            <a:r>
              <a:rPr lang="en-US" sz="1600" dirty="0" smtClean="0"/>
              <a:t>Le </a:t>
            </a:r>
            <a:r>
              <a:rPr lang="en-US" sz="1600" dirty="0" err="1" smtClean="0"/>
              <a:t>dictionnaire</a:t>
            </a:r>
            <a:endParaRPr lang="en-US" sz="1600" dirty="0" smtClean="0"/>
          </a:p>
          <a:p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du package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mu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1400" dirty="0" smtClean="0"/>
          </a:p>
          <a:p>
            <a:pPr>
              <a:buNone/>
            </a:pPr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</a:t>
            </a:r>
            <a:r>
              <a:rPr lang="en-US" sz="1600" dirty="0" err="1" smtClean="0"/>
              <a:t>possède</a:t>
            </a:r>
            <a:r>
              <a:rPr lang="en-US" sz="1600" dirty="0" smtClean="0"/>
              <a:t> </a:t>
            </a:r>
            <a:r>
              <a:rPr lang="en-US" sz="1600" dirty="0" err="1" smtClean="0"/>
              <a:t>deux</a:t>
            </a:r>
            <a:r>
              <a:rPr lang="en-US" sz="1600" dirty="0" smtClean="0"/>
              <a:t> </a:t>
            </a:r>
            <a:r>
              <a:rPr lang="en-US" sz="1600" dirty="0" err="1" smtClean="0"/>
              <a:t>verrous</a:t>
            </a:r>
            <a:r>
              <a:rPr lang="en-US" sz="1600" dirty="0" smtClean="0"/>
              <a:t>  : un pour le </a:t>
            </a:r>
            <a:r>
              <a:rPr lang="en-US" sz="1600" dirty="0" err="1" smtClean="0"/>
              <a:t>consommateur</a:t>
            </a:r>
            <a:r>
              <a:rPr lang="en-US" sz="1600" dirty="0" smtClean="0"/>
              <a:t>, un pour le </a:t>
            </a:r>
            <a:r>
              <a:rPr lang="en-US" sz="1600" dirty="0" err="1" smtClean="0"/>
              <a:t>producteur</a:t>
            </a:r>
            <a:r>
              <a:rPr lang="en-US" sz="1600" dirty="0" smtClean="0"/>
              <a:t>.  </a:t>
            </a:r>
          </a:p>
          <a:p>
            <a:pPr>
              <a:buNone/>
            </a:pPr>
            <a:r>
              <a:rPr lang="en-US" sz="1600" dirty="0" err="1" smtClean="0"/>
              <a:t>Plusieurs</a:t>
            </a:r>
            <a:r>
              <a:rPr lang="en-US" sz="1600" dirty="0" smtClean="0"/>
              <a:t> clients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lecture </a:t>
            </a:r>
            <a:r>
              <a:rPr lang="en-US" sz="1600" dirty="0" err="1" smtClean="0"/>
              <a:t>simultanément</a:t>
            </a:r>
            <a:r>
              <a:rPr lang="en-US" sz="1600" dirty="0" smtClean="0"/>
              <a:t>, </a:t>
            </a:r>
            <a:r>
              <a:rPr lang="en-US" sz="1600" dirty="0" err="1" smtClean="0"/>
              <a:t>mais</a:t>
            </a:r>
            <a:r>
              <a:rPr lang="en-US" sz="1600" dirty="0" smtClean="0"/>
              <a:t> un </a:t>
            </a:r>
            <a:r>
              <a:rPr lang="en-US" sz="1600" dirty="0" err="1" smtClean="0"/>
              <a:t>seul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peut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</a:t>
            </a:r>
            <a:r>
              <a:rPr lang="en-US" sz="1600" dirty="0" err="1" smtClean="0"/>
              <a:t>écriture</a:t>
            </a:r>
            <a:r>
              <a:rPr lang="en-US" sz="1600" dirty="0" smtClean="0"/>
              <a:t> (à </a:t>
            </a:r>
            <a:r>
              <a:rPr lang="en-US" sz="1600" dirty="0" err="1" smtClean="0"/>
              <a:t>l’exclusion</a:t>
            </a:r>
            <a:r>
              <a:rPr lang="en-US" sz="1600" dirty="0" smtClean="0"/>
              <a:t> de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dirty="0" err="1" smtClean="0"/>
              <a:t>consommateurs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intéragir</a:t>
            </a:r>
            <a:r>
              <a:rPr lang="en-US" dirty="0" smtClean="0"/>
              <a:t> avec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d’accès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le </a:t>
            </a:r>
            <a:r>
              <a:rPr lang="en-US" dirty="0" err="1" smtClean="0"/>
              <a:t>verrou</a:t>
            </a:r>
            <a:r>
              <a:rPr lang="en-US" dirty="0" smtClean="0"/>
              <a:t> en lecture avec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mu.RLock</a:t>
            </a:r>
            <a:r>
              <a:rPr lang="en-US" dirty="0" smtClean="0"/>
              <a:t>, et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string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smtClean="0"/>
              <a:t> URL</a:t>
            </a:r>
            <a:r>
              <a:rPr lang="en-US" dirty="0" smtClean="0"/>
              <a:t>. Si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dictionnaire</a:t>
            </a:r>
            <a:r>
              <a:rPr lang="en-US" dirty="0" smtClean="0"/>
              <a:t>, la 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zéro</a:t>
            </a:r>
            <a:r>
              <a:rPr lang="en-US" dirty="0" smtClean="0"/>
              <a:t> pour le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chaîne</a:t>
            </a:r>
            <a:r>
              <a:rPr lang="en-US" dirty="0" smtClean="0"/>
              <a:t> vide) sera </a:t>
            </a:r>
            <a:r>
              <a:rPr lang="en-US" dirty="0" err="1" smtClean="0"/>
              <a:t>retournée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url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verrou</a:t>
            </a:r>
            <a:r>
              <a:rPr lang="en-US" dirty="0" smtClean="0"/>
              <a:t> en </a:t>
            </a:r>
            <a:r>
              <a:rPr lang="en-US" dirty="0" err="1" smtClean="0"/>
              <a:t>écriture</a:t>
            </a:r>
            <a:r>
              <a:rPr lang="en-US" dirty="0" smtClean="0"/>
              <a:t> et </a:t>
            </a:r>
            <a:r>
              <a:rPr lang="en-US" dirty="0" err="1" smtClean="0"/>
              <a:t>remet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avec </a:t>
            </a:r>
          </a:p>
          <a:p>
            <a:pPr>
              <a:buNone/>
            </a:pPr>
            <a:r>
              <a:rPr lang="en-US" dirty="0" err="1" smtClean="0"/>
              <a:t>l’URL</a:t>
            </a:r>
            <a:r>
              <a:rPr lang="en-US" dirty="0" smtClean="0"/>
              <a:t>.  Si la clef </a:t>
            </a:r>
            <a:r>
              <a:rPr lang="en-US" dirty="0" err="1" smtClean="0"/>
              <a:t>est</a:t>
            </a:r>
            <a:r>
              <a:rPr lang="en-US" dirty="0" smtClean="0"/>
              <a:t> déjà </a:t>
            </a:r>
            <a:r>
              <a:rPr lang="en-US" dirty="0" err="1" smtClean="0"/>
              <a:t>présente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et le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mis</a:t>
            </a:r>
            <a:r>
              <a:rPr lang="en-US" dirty="0" smtClean="0"/>
              <a:t> à jour (plus </a:t>
            </a:r>
            <a:r>
              <a:rPr lang="en-US" dirty="0" err="1" smtClean="0"/>
              <a:t>tard</a:t>
            </a:r>
            <a:r>
              <a:rPr lang="en-US" dirty="0" smtClean="0"/>
              <a:t>, 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pour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chaque</a:t>
            </a:r>
            <a:r>
              <a:rPr lang="en-US" dirty="0" smtClean="0"/>
              <a:t> URL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unique)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2991</Words>
  <Application>Microsoft Office PowerPoint</Application>
  <PresentationFormat>Affichage à l'écran (4:3)</PresentationFormat>
  <Paragraphs>887</Paragraphs>
  <Slides>59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Thème Office</vt:lpstr>
      <vt:lpstr>Pratique de la programmation  en Go  </vt:lpstr>
      <vt:lpstr>Qu’est-ce que Go?</vt:lpstr>
      <vt:lpstr>Cette présentation</vt:lpstr>
      <vt:lpstr>Ecrivons un programme Go</vt:lpstr>
      <vt:lpstr>Les structures de données</vt:lpstr>
      <vt:lpstr>Les structures de données (2)</vt:lpstr>
      <vt:lpstr>Ajout d’un verrou</vt:lpstr>
      <vt:lpstr>Les méthodes d’accès (get, set)</vt:lpstr>
      <vt:lpstr>Les méthodes d’accès (get, set) (2)</vt:lpstr>
      <vt:lpstr>Defer : un aparté</vt:lpstr>
      <vt:lpstr>Les méthodes d’accès (get, set) (3)</vt:lpstr>
      <vt:lpstr>Une fonction d’initialisation</vt:lpstr>
      <vt:lpstr>Utilisation de URLStore</vt:lpstr>
      <vt:lpstr>Raccourcicement d’URLs</vt:lpstr>
      <vt:lpstr>Le serveur HTTP</vt:lpstr>
      <vt:lpstr>Gestionnaires HTTP (handlers)</vt:lpstr>
      <vt:lpstr>Gestionnaires HTTP : Add</vt:lpstr>
      <vt:lpstr>Gestionnaires HTTP : Add (2)</vt:lpstr>
      <vt:lpstr>Gestionnaires HTTP : Redirect</vt:lpstr>
      <vt:lpstr>Démonstration</vt:lpstr>
      <vt:lpstr>Stockage persistent</vt:lpstr>
      <vt:lpstr>Les interfaces : un aparté</vt:lpstr>
      <vt:lpstr>Les interfaces : un aparté (2)</vt:lpstr>
      <vt:lpstr>Stockage persistent : gob</vt:lpstr>
      <vt:lpstr>Stockage persistent : URLStore</vt:lpstr>
      <vt:lpstr>Stockage persistent : URLStore (2)</vt:lpstr>
      <vt:lpstr>Stockage persistent : URLStore (3)</vt:lpstr>
      <vt:lpstr>Stockage persistent : URLStore (4)</vt:lpstr>
      <vt:lpstr>Stockage persistent : URLStore (5)</vt:lpstr>
      <vt:lpstr>Stockage persistent</vt:lpstr>
      <vt:lpstr>Un point de discorde</vt:lpstr>
      <vt:lpstr>Les goroutines : un aparté</vt:lpstr>
      <vt:lpstr>Les canaux (channels) : un aparté</vt:lpstr>
      <vt:lpstr>Les channels : un aparté (2)</vt:lpstr>
      <vt:lpstr>Sauvegarder de manière séparée</vt:lpstr>
      <vt:lpstr>Sauvegarder de manière séparée (2)</vt:lpstr>
      <vt:lpstr>Sauvegarder de manière séparée (3)</vt:lpstr>
      <vt:lpstr>Un aparté :  les flags de ligne de commande</vt:lpstr>
      <vt:lpstr>Un aparté :  les flags de ligne de commande (2)</vt:lpstr>
      <vt:lpstr>Démonstration</vt:lpstr>
      <vt:lpstr>Un point supplémentaire</vt:lpstr>
      <vt:lpstr>Faire de URLStore un service RPC</vt:lpstr>
      <vt:lpstr>Faire de URLStore un service RPC (2)</vt:lpstr>
      <vt:lpstr>ProxyStore</vt:lpstr>
      <vt:lpstr>ProxyStore (2)</vt:lpstr>
      <vt:lpstr>Un ProxyStore incluant un cache</vt:lpstr>
      <vt:lpstr>Un ProxyStore incluant un cache (2)</vt:lpstr>
      <vt:lpstr>Un ProxyStore incluant un cache (3)</vt:lpstr>
      <vt:lpstr>Intégrer le ProxyStore</vt:lpstr>
      <vt:lpstr>Intégrer le ProxyStore (2)</vt:lpstr>
      <vt:lpstr>Démonstration finale </vt:lpstr>
      <vt:lpstr>Exercices pour le lecteur (ou l’auditeur)</vt:lpstr>
      <vt:lpstr>Des ressources Go</vt:lpstr>
      <vt:lpstr>Des questions?</vt:lpstr>
      <vt:lpstr>Des transparents additionnels…</vt:lpstr>
      <vt:lpstr>Faire de URLStore un service RPC (3)</vt:lpstr>
      <vt:lpstr>Faire de URLStore un service RPC (4)</vt:lpstr>
      <vt:lpstr>Faire de URLStore un service RPC (5)</vt:lpstr>
      <vt:lpstr>Diapositive 59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461</cp:revision>
  <dcterms:created xsi:type="dcterms:W3CDTF">2011-08-31T13:11:29Z</dcterms:created>
  <dcterms:modified xsi:type="dcterms:W3CDTF">2011-09-26T08:29:10Z</dcterms:modified>
</cp:coreProperties>
</file>