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lan9.bell-labs.com/who/rsc/thread/squi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go_mem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langage  Go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3ème partie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L’ordonnancement des tâches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scheduling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multiplexées</a:t>
            </a:r>
            <a:r>
              <a:rPr lang="en-US" i="1" dirty="0" smtClean="0"/>
              <a:t>.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exécute</a:t>
            </a:r>
            <a:r>
              <a:rPr lang="en-US" i="1" dirty="0" smtClean="0"/>
              <a:t> </a:t>
            </a:r>
            <a:r>
              <a:rPr lang="en-US" i="1" dirty="0" smtClean="0"/>
              <a:t>un </a:t>
            </a:r>
          </a:p>
          <a:p>
            <a:pPr>
              <a:buNone/>
            </a:pPr>
            <a:r>
              <a:rPr lang="en-US" i="1" dirty="0" err="1" smtClean="0"/>
              <a:t>appel</a:t>
            </a:r>
            <a:r>
              <a:rPr lang="en-US" i="1" dirty="0" smtClean="0"/>
              <a:t> </a:t>
            </a:r>
            <a:r>
              <a:rPr lang="en-US" i="1" dirty="0" err="1" smtClean="0"/>
              <a:t>système</a:t>
            </a:r>
            <a:r>
              <a:rPr lang="en-US" i="1" dirty="0" smtClean="0"/>
              <a:t> </a:t>
            </a:r>
            <a:r>
              <a:rPr lang="en-US" i="1" dirty="0" err="1" smtClean="0"/>
              <a:t>bloquant</a:t>
            </a:r>
            <a:r>
              <a:rPr lang="en-US" i="1" dirty="0" smtClean="0"/>
              <a:t>, les </a:t>
            </a:r>
            <a:r>
              <a:rPr lang="en-US" i="1" dirty="0" err="1" smtClean="0"/>
              <a:t>autres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bloquées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prévu</a:t>
            </a:r>
            <a:r>
              <a:rPr lang="en-US" i="1" dirty="0" smtClean="0"/>
              <a:t> de </a:t>
            </a:r>
            <a:r>
              <a:rPr lang="en-US" i="1" dirty="0" smtClean="0"/>
              <a:t>faire de </a:t>
            </a:r>
            <a:r>
              <a:rPr lang="en-US" i="1" dirty="0" err="1" smtClean="0"/>
              <a:t>même</a:t>
            </a:r>
            <a:r>
              <a:rPr lang="en-US" i="1" dirty="0" smtClean="0"/>
              <a:t> pour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au CPU à un </a:t>
            </a:r>
          </a:p>
          <a:p>
            <a:pPr>
              <a:buNone/>
            </a:pPr>
            <a:r>
              <a:rPr lang="en-US" i="1" dirty="0" smtClean="0"/>
              <a:t>certain </a:t>
            </a:r>
            <a:r>
              <a:rPr lang="en-US" i="1" dirty="0" err="1" smtClean="0"/>
              <a:t>degré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pour </a:t>
            </a:r>
            <a:r>
              <a:rPr lang="en-US" i="1" dirty="0" err="1" smtClean="0"/>
              <a:t>l’instant</a:t>
            </a:r>
            <a:r>
              <a:rPr lang="en-US" i="1" dirty="0" smtClean="0"/>
              <a:t>,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voulez</a:t>
            </a:r>
            <a:r>
              <a:rPr lang="en-US" i="1" dirty="0" smtClean="0"/>
              <a:t> du </a:t>
            </a:r>
            <a:r>
              <a:rPr lang="en-US" i="1" dirty="0" err="1" smtClean="0"/>
              <a:t>parallélisme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utilisateur</a:t>
            </a:r>
            <a:r>
              <a:rPr lang="en-US" i="1" dirty="0" smtClean="0"/>
              <a:t> en 6g*,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variable shell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GOMAXPROCS</a:t>
            </a:r>
            <a:r>
              <a:rPr lang="fr-FR" dirty="0" smtClean="0"/>
              <a:t> </a:t>
            </a:r>
            <a:r>
              <a:rPr lang="fr-FR" i="1" dirty="0" smtClean="0"/>
              <a:t>ou appeler 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runtime.GOMAXPROCS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(n)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GOMAXPROCS</a:t>
            </a:r>
            <a:r>
              <a:rPr lang="en-US" dirty="0" smtClean="0"/>
              <a:t> </a:t>
            </a:r>
            <a:r>
              <a:rPr lang="en-US" dirty="0" err="1" smtClean="0"/>
              <a:t>indique</a:t>
            </a:r>
            <a:r>
              <a:rPr lang="en-US" dirty="0" smtClean="0"/>
              <a:t> au scheduler </a:t>
            </a:r>
            <a:r>
              <a:rPr lang="en-US" dirty="0" err="1" smtClean="0"/>
              <a:t>d’exécution</a:t>
            </a:r>
            <a:r>
              <a:rPr lang="en-US" dirty="0" smtClean="0"/>
              <a:t> </a:t>
            </a:r>
            <a:r>
              <a:rPr lang="en-US" dirty="0" err="1" smtClean="0"/>
              <a:t>combien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s’exécuter</a:t>
            </a:r>
            <a:r>
              <a:rPr lang="en-US" dirty="0" smtClean="0"/>
              <a:t> à </a:t>
            </a:r>
            <a:r>
              <a:rPr lang="en-US" dirty="0" smtClean="0"/>
              <a:t>la </a:t>
            </a:r>
            <a:r>
              <a:rPr lang="en-US" dirty="0" err="1" smtClean="0"/>
              <a:t>fois</a:t>
            </a:r>
            <a:r>
              <a:rPr lang="en-US" dirty="0" smtClean="0"/>
              <a:t> 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l’espace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userspace</a:t>
            </a:r>
            <a:r>
              <a:rPr lang="en-US" dirty="0" smtClean="0"/>
              <a:t>), </a:t>
            </a:r>
            <a:r>
              <a:rPr lang="en-US" dirty="0" err="1" smtClean="0"/>
              <a:t>idéalement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coeurs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2900" dirty="0" smtClean="0"/>
              <a:t>*</a:t>
            </a:r>
            <a:r>
              <a:rPr lang="en-US" sz="2900" i="1" dirty="0" err="1" smtClean="0"/>
              <a:t>gccgo</a:t>
            </a:r>
            <a:r>
              <a:rPr lang="en-US" sz="2900" i="1" dirty="0" smtClean="0"/>
              <a:t> </a:t>
            </a:r>
            <a:r>
              <a:rPr lang="en-US" sz="2900" i="1" dirty="0" err="1" smtClean="0"/>
              <a:t>utilise</a:t>
            </a:r>
            <a:r>
              <a:rPr lang="en-US" sz="2900" i="1" dirty="0" smtClean="0"/>
              <a:t> </a:t>
            </a:r>
            <a:r>
              <a:rPr lang="en-US" sz="2900" i="1" dirty="0" err="1" smtClean="0"/>
              <a:t>toujours</a:t>
            </a:r>
            <a:r>
              <a:rPr lang="en-US" sz="2900" i="1" dirty="0" smtClean="0"/>
              <a:t> un thread par </a:t>
            </a:r>
            <a:r>
              <a:rPr lang="en-US" sz="2900" i="1" dirty="0" err="1" smtClean="0"/>
              <a:t>goroutine</a:t>
            </a:r>
            <a:r>
              <a:rPr lang="en-US" sz="2900" i="1" dirty="0" smtClean="0"/>
              <a:t>.</a:t>
            </a:r>
            <a:endParaRPr lang="fr-FR" sz="2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Concurrence et communication: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canaux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en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communiquent</a:t>
            </a:r>
            <a:r>
              <a:rPr lang="en-US" i="1" dirty="0" smtClean="0"/>
              <a:t>, </a:t>
            </a:r>
            <a:r>
              <a:rPr lang="en-US" i="1" dirty="0" err="1" smtClean="0"/>
              <a:t>elles</a:t>
            </a:r>
            <a:r>
              <a:rPr lang="en-US" i="1" dirty="0" smtClean="0"/>
              <a:t> ne </a:t>
            </a:r>
            <a:r>
              <a:rPr lang="en-US" i="1" dirty="0" err="1" smtClean="0"/>
              <a:t>peuvent</a:t>
            </a:r>
            <a:r>
              <a:rPr lang="en-US" i="1" dirty="0" smtClean="0"/>
              <a:t> se </a:t>
            </a:r>
          </a:p>
          <a:p>
            <a:pPr>
              <a:buNone/>
            </a:pPr>
            <a:r>
              <a:rPr lang="en-US" i="1" dirty="0" err="1" smtClean="0"/>
              <a:t>coordonner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possède</a:t>
            </a:r>
            <a:r>
              <a:rPr lang="en-US" i="1" dirty="0" smtClean="0"/>
              <a:t> un type </a:t>
            </a:r>
            <a:r>
              <a:rPr lang="en-US" i="1" dirty="0" err="1" smtClean="0"/>
              <a:t>spécifique</a:t>
            </a:r>
            <a:r>
              <a:rPr lang="en-US" i="1" dirty="0" smtClean="0"/>
              <a:t> </a:t>
            </a:r>
            <a:r>
              <a:rPr lang="en-US" i="1" dirty="0" err="1" smtClean="0"/>
              <a:t>appelé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i="1" dirty="0" smtClean="0"/>
              <a:t> (canal) qui </a:t>
            </a:r>
            <a:r>
              <a:rPr lang="en-US" i="1" dirty="0" err="1" smtClean="0"/>
              <a:t>fournit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mécanismes</a:t>
            </a:r>
            <a:r>
              <a:rPr lang="en-US" i="1" dirty="0" smtClean="0"/>
              <a:t> de communication et de </a:t>
            </a:r>
            <a:r>
              <a:rPr lang="en-US" i="1" dirty="0" err="1" smtClean="0"/>
              <a:t>synchronisation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structures de </a:t>
            </a:r>
            <a:r>
              <a:rPr lang="en-US" i="1" dirty="0" err="1" smtClean="0"/>
              <a:t>contrôle</a:t>
            </a:r>
            <a:r>
              <a:rPr lang="en-US" i="1" dirty="0" smtClean="0"/>
              <a:t> </a:t>
            </a:r>
            <a:r>
              <a:rPr lang="en-US" i="1" dirty="0" err="1" smtClean="0"/>
              <a:t>spéciales</a:t>
            </a:r>
            <a:r>
              <a:rPr lang="en-US" i="1" dirty="0" smtClean="0"/>
              <a:t>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basées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les channels pour </a:t>
            </a:r>
            <a:r>
              <a:rPr lang="en-US" i="1" dirty="0" err="1" smtClean="0"/>
              <a:t>rendre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 plus </a:t>
            </a:r>
          </a:p>
          <a:p>
            <a:pPr>
              <a:buNone/>
            </a:pPr>
            <a:r>
              <a:rPr lang="en-US" i="1" dirty="0" smtClean="0"/>
              <a:t>simple.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NB: </a:t>
            </a:r>
            <a:r>
              <a:rPr lang="en-US" i="1" dirty="0" err="1" smtClean="0"/>
              <a:t>J’ai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conf en 2006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sujet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en un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langage</a:t>
            </a:r>
            <a:endParaRPr lang="fr-FR" i="1" dirty="0" smtClean="0"/>
          </a:p>
          <a:p>
            <a:pPr lvl="1">
              <a:buNone/>
            </a:pPr>
            <a:r>
              <a:rPr lang="fr-FR" dirty="0" smtClean="0"/>
              <a:t>http://www.youtube.com/watch?v=HmxnCEa8Ctw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type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plus simple </a:t>
            </a:r>
            <a:r>
              <a:rPr lang="en-US" i="1" dirty="0" err="1" smtClean="0"/>
              <a:t>forme</a:t>
            </a:r>
            <a:r>
              <a:rPr lang="en-US" i="1" dirty="0" smtClean="0"/>
              <a:t>, le type </a:t>
            </a:r>
            <a:r>
              <a:rPr lang="en-US" i="1" dirty="0" err="1" smtClean="0"/>
              <a:t>ressemble</a:t>
            </a:r>
            <a:r>
              <a:rPr lang="en-US" i="1" dirty="0" smtClean="0"/>
              <a:t> à </a:t>
            </a:r>
            <a:r>
              <a:rPr lang="en-US" i="1" dirty="0" err="1" smtClean="0"/>
              <a:t>ceci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</a:t>
            </a:r>
            <a:r>
              <a:rPr lang="en-US" i="1" dirty="0" err="1" smtClean="0"/>
              <a:t>ce</a:t>
            </a:r>
            <a:r>
              <a:rPr lang="en-US" i="1" dirty="0" smtClean="0"/>
              <a:t> type,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envoyer</a:t>
            </a:r>
            <a:r>
              <a:rPr lang="en-US" i="1" dirty="0" smtClean="0"/>
              <a:t> et </a:t>
            </a:r>
            <a:r>
              <a:rPr lang="en-US" i="1" dirty="0" err="1" smtClean="0"/>
              <a:t>recevoir</a:t>
            </a:r>
            <a:r>
              <a:rPr lang="en-US" i="1" dirty="0" smtClean="0"/>
              <a:t> des items </a:t>
            </a:r>
          </a:p>
          <a:p>
            <a:pPr>
              <a:buNone/>
            </a:pPr>
            <a:r>
              <a:rPr lang="en-US" i="1" dirty="0" smtClean="0"/>
              <a:t>de </a:t>
            </a:r>
            <a:r>
              <a:rPr lang="fr-FR" i="1" dirty="0" smtClean="0"/>
              <a:t>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des types de </a:t>
            </a:r>
            <a:r>
              <a:rPr lang="en-US" i="1" dirty="0" err="1" smtClean="0"/>
              <a:t>référence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affectez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variable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variable, les </a:t>
            </a:r>
            <a:r>
              <a:rPr lang="en-US" i="1" dirty="0" err="1" smtClean="0"/>
              <a:t>deux</a:t>
            </a:r>
            <a:r>
              <a:rPr lang="en-US" i="1" dirty="0" smtClean="0"/>
              <a:t> variables </a:t>
            </a:r>
          </a:p>
          <a:p>
            <a:pPr>
              <a:buNone/>
            </a:pPr>
            <a:r>
              <a:rPr lang="en-US" i="1" dirty="0" err="1" smtClean="0"/>
              <a:t>accèdent</a:t>
            </a:r>
            <a:r>
              <a:rPr lang="en-US" i="1" dirty="0" smtClean="0"/>
              <a:t> au </a:t>
            </a:r>
            <a:r>
              <a:rPr lang="en-US" i="1" dirty="0" err="1" smtClean="0"/>
              <a:t>même</a:t>
            </a:r>
            <a:r>
              <a:rPr lang="en-US" i="1" dirty="0" smtClean="0"/>
              <a:t> canal de communication. </a:t>
            </a: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un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en </a:t>
            </a:r>
            <a:r>
              <a:rPr lang="en-US" i="1" dirty="0" err="1" smtClean="0"/>
              <a:t>allouer</a:t>
            </a:r>
            <a:r>
              <a:rPr lang="en-US" i="1" dirty="0" smtClean="0"/>
              <a:t> un.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c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L’operateur de communication : &lt;-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flèche</a:t>
            </a:r>
            <a:r>
              <a:rPr lang="en-US" i="1" dirty="0" smtClean="0"/>
              <a:t> </a:t>
            </a:r>
            <a:r>
              <a:rPr lang="en-US" i="1" dirty="0" err="1" smtClean="0"/>
              <a:t>pointe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direction du </a:t>
            </a:r>
            <a:r>
              <a:rPr lang="en-US" i="1" dirty="0" err="1" smtClean="0"/>
              <a:t>flot</a:t>
            </a:r>
            <a:r>
              <a:rPr lang="en-US" i="1" dirty="0" smtClean="0"/>
              <a:t> de </a:t>
            </a:r>
            <a:r>
              <a:rPr lang="en-US" i="1" dirty="0" err="1" smtClean="0"/>
              <a:t>données</a:t>
            </a:r>
            <a:r>
              <a:rPr lang="en-US" i="1" dirty="0" smtClean="0"/>
              <a:t>.  </a:t>
            </a:r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qu’opérateur</a:t>
            </a:r>
            <a:r>
              <a:rPr lang="en-US" i="1" dirty="0" smtClean="0"/>
              <a:t> </a:t>
            </a:r>
            <a:r>
              <a:rPr lang="en-US" i="1" dirty="0" err="1" smtClean="0"/>
              <a:t>binaire</a:t>
            </a:r>
            <a:r>
              <a:rPr lang="en-US" i="1" dirty="0" smtClean="0"/>
              <a:t>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i="1" dirty="0" smtClean="0"/>
              <a:t> </a:t>
            </a:r>
            <a:r>
              <a:rPr lang="en-US" i="1" dirty="0" err="1" smtClean="0"/>
              <a:t>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la </a:t>
            </a:r>
            <a:r>
              <a:rPr lang="en-US" i="1" dirty="0" err="1" smtClean="0"/>
              <a:t>droite</a:t>
            </a:r>
            <a:r>
              <a:rPr lang="en-US" i="1" dirty="0" smtClean="0"/>
              <a:t> du canal </a:t>
            </a:r>
            <a:r>
              <a:rPr lang="en-US" i="1" dirty="0" err="1" smtClean="0"/>
              <a:t>sur</a:t>
            </a:r>
            <a:r>
              <a:rPr lang="en-US" i="1" dirty="0" smtClean="0"/>
              <a:t> la gauche	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opérateur</a:t>
            </a:r>
            <a:r>
              <a:rPr lang="en-US" i="1" dirty="0" smtClean="0"/>
              <a:t> </a:t>
            </a:r>
            <a:r>
              <a:rPr lang="en-US" i="1" dirty="0" err="1" smtClean="0"/>
              <a:t>unaire</a:t>
            </a:r>
            <a:r>
              <a:rPr lang="en-US" i="1" dirty="0" smtClean="0"/>
              <a:t> 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i="1" dirty="0" smtClean="0"/>
              <a:t> </a:t>
            </a:r>
            <a:r>
              <a:rPr lang="en-US" i="1" dirty="0" err="1" smtClean="0"/>
              <a:t>reçoit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d’un canal (channel)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 = &lt;-c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c, l’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affecte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sans la stocker 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&lt;-c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Sémantique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défaut</a:t>
            </a:r>
            <a:r>
              <a:rPr lang="en-US" i="1" dirty="0" smtClean="0"/>
              <a:t>, la communication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synchrone</a:t>
            </a:r>
            <a:r>
              <a:rPr lang="en-US" i="1" dirty="0" smtClean="0"/>
              <a:t> (nous </a:t>
            </a:r>
            <a:r>
              <a:rPr lang="en-US" i="1" dirty="0" err="1" smtClean="0"/>
              <a:t>reparlerons</a:t>
            </a:r>
            <a:r>
              <a:rPr lang="en-US" i="1" dirty="0" smtClean="0"/>
              <a:t> des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communications </a:t>
            </a:r>
            <a:r>
              <a:rPr lang="en-US" i="1" dirty="0" err="1" smtClean="0"/>
              <a:t>asynchrones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Ceci signifie </a:t>
            </a:r>
            <a:r>
              <a:rPr lang="fr-FR" i="1" dirty="0" smtClean="0"/>
              <a:t>donc que :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envoi </a:t>
            </a:r>
            <a:r>
              <a:rPr lang="en-US" i="1" dirty="0" err="1" smtClean="0"/>
              <a:t>sur</a:t>
            </a:r>
            <a:r>
              <a:rPr lang="en-US" i="1" dirty="0" smtClean="0"/>
              <a:t> un channel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</a:t>
            </a:r>
            <a:r>
              <a:rPr lang="en-US" i="1" dirty="0" err="1" smtClean="0"/>
              <a:t>jusqu’au</a:t>
            </a:r>
            <a:r>
              <a:rPr lang="en-US" i="1" dirty="0" smtClean="0"/>
              <a:t> moment </a:t>
            </a:r>
            <a:r>
              <a:rPr lang="en-US" i="1" dirty="0" err="1" smtClean="0"/>
              <a:t>où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de nouveau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channel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de </a:t>
            </a:r>
            <a:r>
              <a:rPr lang="en-US" i="1" dirty="0" err="1" smtClean="0"/>
              <a:t>réception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bloquée</a:t>
            </a:r>
            <a:r>
              <a:rPr lang="en-US" i="1" dirty="0" smtClean="0"/>
              <a:t> </a:t>
            </a:r>
            <a:r>
              <a:rPr lang="en-US" i="1" dirty="0" err="1" smtClean="0"/>
              <a:t>jusqu’au</a:t>
            </a:r>
            <a:r>
              <a:rPr lang="en-US" i="1" dirty="0" smtClean="0"/>
              <a:t> moment </a:t>
            </a:r>
            <a:r>
              <a:rPr lang="en-US" i="1" dirty="0" err="1" smtClean="0"/>
              <a:t>où</a:t>
            </a:r>
            <a:r>
              <a:rPr lang="en-US" i="1" dirty="0" smtClean="0"/>
              <a:t> </a:t>
            </a:r>
            <a:r>
              <a:rPr lang="en-US" i="1" dirty="0" err="1" smtClean="0"/>
              <a:t>l’envoyeyr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channel </a:t>
            </a:r>
          </a:p>
          <a:p>
            <a:pPr lvl="1"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communication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conséquent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forme</a:t>
            </a:r>
            <a:r>
              <a:rPr lang="en-US" i="1" dirty="0" smtClean="0"/>
              <a:t> de </a:t>
            </a:r>
            <a:r>
              <a:rPr lang="en-US" i="1" dirty="0" smtClean="0"/>
              <a:t>synchronization </a:t>
            </a:r>
            <a:r>
              <a:rPr lang="en-US" i="1" dirty="0" smtClean="0"/>
              <a:t>: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échangent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à </a:t>
            </a:r>
            <a:r>
              <a:rPr lang="en-US" i="1" dirty="0" smtClean="0"/>
              <a:t> </a:t>
            </a:r>
            <a:r>
              <a:rPr lang="en-US" i="1" dirty="0" err="1" smtClean="0"/>
              <a:t>travers</a:t>
            </a:r>
            <a:r>
              <a:rPr lang="en-US" i="1" dirty="0" smtClean="0"/>
              <a:t> </a:t>
            </a:r>
            <a:r>
              <a:rPr lang="en-US" i="1" dirty="0" smtClean="0"/>
              <a:t>un canal et </a:t>
            </a:r>
            <a:r>
              <a:rPr lang="en-US" i="1" dirty="0" err="1" smtClean="0"/>
              <a:t>synchronisent</a:t>
            </a:r>
            <a:r>
              <a:rPr lang="en-US" i="1" dirty="0" smtClean="0"/>
              <a:t> </a:t>
            </a:r>
            <a:r>
              <a:rPr lang="en-US" i="1" dirty="0" smtClean="0"/>
              <a:t>de facto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tâches</a:t>
            </a:r>
            <a:r>
              <a:rPr lang="en-US" i="1" dirty="0" smtClean="0"/>
              <a:t> au </a:t>
            </a:r>
            <a:r>
              <a:rPr lang="en-US" i="1" dirty="0" smtClean="0"/>
              <a:t>moment </a:t>
            </a:r>
            <a:r>
              <a:rPr lang="en-US" i="1" dirty="0" smtClean="0"/>
              <a:t>de la communication.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Injectons des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; i++ { ch &lt;- i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ch1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 pump(ch1) 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(&lt;-ch1) // affiche 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Maintenant</a:t>
            </a:r>
            <a:r>
              <a:rPr lang="en-US" i="1" dirty="0" smtClean="0"/>
              <a:t> nous </a:t>
            </a:r>
            <a:r>
              <a:rPr lang="en-US" i="1" dirty="0" err="1" smtClean="0"/>
              <a:t>démarrons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boucle de </a:t>
            </a:r>
            <a:r>
              <a:rPr lang="en-US" i="1" dirty="0" err="1" smtClean="0"/>
              <a:t>réception</a:t>
            </a: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 suck(ch1) // 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tonnes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chiffres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apparaissent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Fonctions retournant 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err="1" smtClean="0"/>
              <a:t>précédent</a:t>
            </a:r>
            <a:r>
              <a:rPr lang="en-US" i="1" dirty="0" smtClean="0"/>
              <a:t>,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pump </a:t>
            </a:r>
            <a:r>
              <a:rPr lang="en-US" i="1" dirty="0" err="1" smtClean="0">
                <a:cs typeface="Courier New" pitchFamily="49" charset="0"/>
              </a:rPr>
              <a:t>était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comme</a:t>
            </a:r>
            <a:r>
              <a:rPr lang="en-US" i="1" dirty="0" smtClean="0">
                <a:cs typeface="Courier New" pitchFamily="49" charset="0"/>
              </a:rPr>
              <a:t> un </a:t>
            </a:r>
            <a:r>
              <a:rPr lang="en-US" i="1" dirty="0" err="1" smtClean="0">
                <a:cs typeface="Courier New" pitchFamily="49" charset="0"/>
              </a:rPr>
              <a:t>génerateur</a:t>
            </a:r>
            <a:r>
              <a:rPr lang="en-US" i="1" dirty="0" smtClean="0">
                <a:cs typeface="Courier New" pitchFamily="49" charset="0"/>
              </a:rPr>
              <a:t> de </a:t>
            </a: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valeurs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 smtClean="0"/>
              <a:t>Packageons</a:t>
            </a:r>
            <a:r>
              <a:rPr lang="en-US" i="1" dirty="0" smtClean="0"/>
              <a:t>-la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retournant</a:t>
            </a:r>
            <a:r>
              <a:rPr lang="en-US" i="1" dirty="0" smtClean="0"/>
              <a:t> </a:t>
            </a:r>
            <a:r>
              <a:rPr lang="en-US" i="1" dirty="0" smtClean="0"/>
              <a:t>un channel de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 . 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	for i := 0; ; i++ { ch &lt;- i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retournant</a:t>
            </a:r>
            <a:r>
              <a:rPr lang="en-US" i="1" dirty="0" smtClean="0"/>
              <a:t> un channel"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idiome</a:t>
            </a:r>
            <a:r>
              <a:rPr lang="en-US" i="1" dirty="0" smtClean="0"/>
              <a:t> important.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Des fonctions 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partout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J’évite</a:t>
            </a:r>
            <a:r>
              <a:rPr lang="en-US" i="1" dirty="0" smtClean="0"/>
              <a:t> de </a:t>
            </a:r>
            <a:r>
              <a:rPr lang="en-US" i="1" dirty="0" err="1" smtClean="0"/>
              <a:t>répéter</a:t>
            </a:r>
            <a:r>
              <a:rPr lang="en-US" i="1" dirty="0" smtClean="0"/>
              <a:t> des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illustres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trouver</a:t>
            </a:r>
            <a:r>
              <a:rPr lang="en-US" i="1" dirty="0" smtClean="0"/>
              <a:t> </a:t>
            </a:r>
            <a:r>
              <a:rPr lang="en-US" i="1" dirty="0" smtClean="0"/>
              <a:t>partout. </a:t>
            </a:r>
            <a:r>
              <a:rPr lang="en-US" i="1" dirty="0" err="1" smtClean="0"/>
              <a:t>Ici</a:t>
            </a:r>
            <a:r>
              <a:rPr lang="en-US" i="1" dirty="0" smtClean="0"/>
              <a:t> un ensemble de liens </a:t>
            </a:r>
            <a:r>
              <a:rPr lang="en-US" i="1" dirty="0" err="1" smtClean="0"/>
              <a:t>intéressants</a:t>
            </a:r>
            <a:r>
              <a:rPr lang="en-US" i="1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err="1" smtClean="0"/>
              <a:t>nombres</a:t>
            </a:r>
            <a:r>
              <a:rPr lang="en-US" i="1" dirty="0" smtClean="0"/>
              <a:t> premiers;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spécification</a:t>
            </a:r>
            <a:r>
              <a:rPr lang="en-US" i="1" dirty="0" smtClean="0"/>
              <a:t> du </a:t>
            </a:r>
            <a:r>
              <a:rPr lang="en-US" i="1" dirty="0" err="1" smtClean="0"/>
              <a:t>langage</a:t>
            </a:r>
            <a:r>
              <a:rPr lang="en-US" i="1" dirty="0" smtClean="0"/>
              <a:t> et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tutoriel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Un </a:t>
            </a:r>
            <a:r>
              <a:rPr lang="en-US" i="1" dirty="0" err="1" smtClean="0"/>
              <a:t>papier</a:t>
            </a:r>
            <a:r>
              <a:rPr lang="en-US" i="1" dirty="0" smtClean="0"/>
              <a:t> de  Doug </a:t>
            </a:r>
            <a:r>
              <a:rPr lang="en-US" i="1" dirty="0" err="1" smtClean="0"/>
              <a:t>McIlroy</a:t>
            </a:r>
            <a:r>
              <a:rPr lang="en-US" i="1" dirty="0" smtClean="0"/>
              <a:t> :</a:t>
            </a:r>
          </a:p>
          <a:p>
            <a:pPr marL="914400" lvl="1" indent="-514350">
              <a:buNone/>
            </a:pPr>
            <a:r>
              <a:rPr lang="fr-FR" dirty="0" smtClean="0">
                <a:hlinkClick r:id="rId2"/>
              </a:rPr>
              <a:t>http://plan9.bell-labs.com/who/rsc/thread/squint.pdf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version Go de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</a:t>
            </a:r>
            <a:r>
              <a:rPr lang="en-US" i="1" dirty="0" err="1" smtClean="0"/>
              <a:t>fameux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les suites de tests :  </a:t>
            </a:r>
          </a:p>
          <a:p>
            <a:pPr lvl="1">
              <a:buNone/>
            </a:pPr>
            <a:r>
              <a:rPr lang="fr-FR" dirty="0" smtClean="0"/>
              <a:t>http://golang.org/test/chan/powser1.go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Range et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 clause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des  boucles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accepte</a:t>
            </a:r>
            <a:r>
              <a:rPr lang="en-US" i="1" dirty="0" smtClean="0"/>
              <a:t> </a:t>
            </a:r>
            <a:r>
              <a:rPr lang="en-US" i="1" dirty="0" smtClean="0"/>
              <a:t>les </a:t>
            </a:r>
          </a:p>
          <a:p>
            <a:pPr>
              <a:buNone/>
            </a:pPr>
            <a:r>
              <a:rPr lang="en-US" i="1" dirty="0" smtClean="0"/>
              <a:t>channels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opérandes</a:t>
            </a:r>
            <a:r>
              <a:rPr lang="en-US" i="1" dirty="0" smtClean="0"/>
              <a:t>,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 smtClean="0"/>
              <a:t>boucle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la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reçues</a:t>
            </a:r>
            <a:r>
              <a:rPr lang="en-US" i="1" dirty="0" smtClean="0"/>
              <a:t> </a:t>
            </a:r>
            <a:r>
              <a:rPr lang="en-US" i="1" dirty="0" smtClean="0"/>
              <a:t>du channel.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réécrire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smtClean="0"/>
              <a:t>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: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for v := range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ne bloque plus maintenant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Sommaire de la journée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Concurrence et communication</a:t>
            </a:r>
          </a:p>
          <a:p>
            <a:pPr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goroutines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channels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	problématiques de la concurrence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Fermer 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Comment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sait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le channel </a:t>
            </a:r>
            <a:r>
              <a:rPr lang="en-US" i="1" dirty="0" err="1" smtClean="0"/>
              <a:t>arrête</a:t>
            </a:r>
            <a:r>
              <a:rPr lang="en-US" i="1" dirty="0" smtClean="0"/>
              <a:t> </a:t>
            </a:r>
            <a:r>
              <a:rPr lang="en-US" i="1" dirty="0" err="1" smtClean="0"/>
              <a:t>d’envoyer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? </a:t>
            </a:r>
            <a:r>
              <a:rPr lang="fr-FR" i="1" dirty="0" smtClean="0"/>
              <a:t>L’émetteur envoie la commande native 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teste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l’émetteur</a:t>
            </a:r>
            <a:r>
              <a:rPr lang="en-US" i="1" dirty="0" smtClean="0"/>
              <a:t> a </a:t>
            </a:r>
            <a:r>
              <a:rPr lang="en-US" i="1" dirty="0" err="1" smtClean="0"/>
              <a:t>fermé</a:t>
            </a:r>
            <a:r>
              <a:rPr lang="en-US" i="1" dirty="0" smtClean="0"/>
              <a:t> le canal en </a:t>
            </a:r>
            <a:r>
              <a:rPr lang="en-US" i="1" dirty="0" err="1" smtClean="0"/>
              <a:t>utilisant</a:t>
            </a:r>
            <a:r>
              <a:rPr lang="en-US" i="1" dirty="0" smtClean="0"/>
              <a:t> le 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i="1" dirty="0" smtClean="0"/>
              <a:t> "comma ok":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val, ok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résultat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  (value,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i="1" dirty="0" smtClean="0"/>
              <a:t>)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ya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disponibles</a:t>
            </a:r>
            <a:r>
              <a:rPr lang="en-US" i="1" dirty="0" smtClean="0"/>
              <a:t> ;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canal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fermé</a:t>
            </a:r>
            <a:r>
              <a:rPr lang="en-US" i="1" dirty="0" smtClean="0"/>
              <a:t> et </a:t>
            </a:r>
            <a:r>
              <a:rPr lang="en-US" i="1" dirty="0" err="1" smtClean="0"/>
              <a:t>vidé</a:t>
            </a:r>
            <a:r>
              <a:rPr lang="en-US" i="1" dirty="0" smtClean="0"/>
              <a:t>, le </a:t>
            </a:r>
            <a:r>
              <a:rPr lang="en-US" i="1" dirty="0" err="1" smtClean="0"/>
              <a:t>résultat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fr-FR" i="1" dirty="0" smtClean="0"/>
              <a:t>(</a:t>
            </a:r>
            <a:r>
              <a:rPr lang="fr-FR" i="1" dirty="0" err="1" smtClean="0"/>
              <a:t>zero</a:t>
            </a:r>
            <a:r>
              <a:rPr lang="fr-FR" i="1" dirty="0" smtClean="0"/>
              <a:t>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i="1" dirty="0" smtClean="0"/>
              <a:t>). 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Range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à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main sur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Un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 range </a:t>
            </a:r>
            <a:r>
              <a:rPr lang="en-US" i="1" dirty="0" err="1" smtClean="0">
                <a:cs typeface="Courier New" pitchFamily="49" charset="0"/>
              </a:rPr>
              <a:t>sur</a:t>
            </a:r>
            <a:r>
              <a:rPr lang="en-US" i="1" dirty="0" smtClean="0">
                <a:cs typeface="Courier New" pitchFamily="49" charset="0"/>
              </a:rPr>
              <a:t> un channel </a:t>
            </a:r>
            <a:r>
              <a:rPr lang="en-US" i="1" dirty="0" err="1" smtClean="0">
                <a:cs typeface="Courier New" pitchFamily="49" charset="0"/>
              </a:rPr>
              <a:t>tel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</a:t>
            </a:r>
            <a:r>
              <a:rPr lang="en-US" i="1" dirty="0" smtClean="0">
                <a:cs typeface="Courier New" pitchFamily="49" charset="0"/>
              </a:rPr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value := range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use(value)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>
                <a:cs typeface="Courier New" pitchFamily="49" charset="0"/>
              </a:rPr>
              <a:t>est équivalent à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value, ok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!ok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break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use(value)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Close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Les point clefs:</a:t>
            </a:r>
          </a:p>
          <a:p>
            <a:pPr lvl="1"/>
            <a:r>
              <a:rPr lang="en-US" i="1" dirty="0" err="1" smtClean="0"/>
              <a:t>l’émetteur</a:t>
            </a:r>
            <a:r>
              <a:rPr lang="en-US" i="1" dirty="0" smtClean="0"/>
              <a:t>  </a:t>
            </a:r>
            <a:r>
              <a:rPr lang="en-US" i="1" dirty="0" err="1" smtClean="0"/>
              <a:t>seul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appeler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seul</a:t>
            </a:r>
            <a:r>
              <a:rPr lang="en-US" i="1" dirty="0" smtClean="0"/>
              <a:t>  </a:t>
            </a:r>
            <a:r>
              <a:rPr lang="en-US" i="1" dirty="0" err="1" smtClean="0"/>
              <a:t>peut</a:t>
            </a:r>
            <a:r>
              <a:rPr lang="en-US" i="1" dirty="0" smtClean="0"/>
              <a:t> demander </a:t>
            </a:r>
            <a:r>
              <a:rPr lang="en-US" i="1" dirty="0" err="1" smtClean="0"/>
              <a:t>si</a:t>
            </a:r>
            <a:r>
              <a:rPr lang="en-US" i="1" dirty="0" smtClean="0"/>
              <a:t> un channel a </a:t>
            </a:r>
            <a:r>
              <a:rPr lang="en-US" i="1" dirty="0" err="1" smtClean="0"/>
              <a:t>été</a:t>
            </a:r>
            <a:r>
              <a:rPr lang="en-US" i="1" dirty="0" smtClean="0"/>
              <a:t> </a:t>
            </a:r>
            <a:r>
              <a:rPr lang="en-US" i="1" dirty="0" err="1" smtClean="0"/>
              <a:t>fermé</a:t>
            </a:r>
            <a:endParaRPr lang="en-US" i="1" dirty="0" smtClean="0"/>
          </a:p>
          <a:p>
            <a:pPr lvl="1"/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demander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en </a:t>
            </a:r>
            <a:r>
              <a:rPr lang="en-US" i="1" dirty="0" err="1" smtClean="0"/>
              <a:t>réception</a:t>
            </a:r>
            <a:r>
              <a:rPr lang="en-US" i="1" dirty="0" smtClean="0"/>
              <a:t> de </a:t>
            </a:r>
            <a:r>
              <a:rPr lang="en-US" i="1" dirty="0" err="1" smtClean="0"/>
              <a:t>valeurs</a:t>
            </a:r>
            <a:r>
              <a:rPr lang="en-US" i="1" dirty="0" smtClean="0"/>
              <a:t>   </a:t>
            </a:r>
            <a:r>
              <a:rPr lang="en-US" i="1" dirty="0" smtClean="0"/>
              <a:t> </a:t>
            </a:r>
            <a:endParaRPr lang="en-US" i="1" dirty="0" smtClean="0"/>
          </a:p>
          <a:p>
            <a:pPr lvl="1"/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Appeler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nécessaire</a:t>
            </a:r>
            <a:r>
              <a:rPr lang="en-US" i="1" dirty="0" smtClean="0"/>
              <a:t> pour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signaler </a:t>
            </a:r>
            <a:r>
              <a:rPr lang="en-US" i="1" dirty="0" smtClean="0"/>
              <a:t>au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qu’aucune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n’arrivera</a:t>
            </a:r>
            <a:r>
              <a:rPr lang="en-US" i="1" dirty="0" smtClean="0"/>
              <a:t> </a:t>
            </a:r>
            <a:r>
              <a:rPr lang="en-US" i="1" dirty="0" smtClean="0"/>
              <a:t>plus </a:t>
            </a:r>
            <a:r>
              <a:rPr lang="en-US" i="1" dirty="0" smtClean="0"/>
              <a:t>.</a:t>
            </a:r>
          </a:p>
          <a:p>
            <a:pPr lvl="1"/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plupart</a:t>
            </a:r>
            <a:r>
              <a:rPr lang="en-US" i="1" dirty="0" smtClean="0"/>
              <a:t> du temps,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nécessaire</a:t>
            </a:r>
            <a:r>
              <a:rPr lang="en-US" i="1" dirty="0" smtClean="0"/>
              <a:t> ;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analogue </a:t>
            </a:r>
            <a:r>
              <a:rPr lang="en-US" i="1" dirty="0" smtClean="0"/>
              <a:t>à la </a:t>
            </a:r>
            <a:r>
              <a:rPr lang="en-US" i="1" dirty="0" err="1" smtClean="0"/>
              <a:t>fermeture</a:t>
            </a:r>
            <a:r>
              <a:rPr lang="en-US" i="1" dirty="0" smtClean="0"/>
              <a:t> d’un </a:t>
            </a:r>
            <a:r>
              <a:rPr lang="en-US" i="1" dirty="0" err="1" smtClean="0"/>
              <a:t>fichier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Les </a:t>
            </a:r>
            <a:r>
              <a:rPr lang="fr-FR" i="1" dirty="0" err="1" smtClean="0"/>
              <a:t>c</a:t>
            </a:r>
            <a:r>
              <a:rPr lang="fr-FR" i="1" dirty="0" err="1" smtClean="0"/>
              <a:t>hannels</a:t>
            </a:r>
            <a:r>
              <a:rPr lang="fr-FR" i="1" dirty="0" smtClean="0"/>
              <a:t> </a:t>
            </a:r>
            <a:r>
              <a:rPr lang="fr-FR" i="1" dirty="0" smtClean="0"/>
              <a:t>sont récupérés par le ramasse-miette quoiqu’il en soit. 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Bidirectionnalité des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plus simples expression, un channel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non </a:t>
            </a:r>
            <a:r>
              <a:rPr lang="en-US" i="1" dirty="0" err="1" smtClean="0"/>
              <a:t>bufferisé</a:t>
            </a:r>
            <a:r>
              <a:rPr lang="en-US" i="1" dirty="0" smtClean="0"/>
              <a:t> (synchronous)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émettre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recevoir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donnée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type channel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annoté</a:t>
            </a:r>
            <a:r>
              <a:rPr lang="en-US" i="1" dirty="0" smtClean="0"/>
              <a:t> pour </a:t>
            </a:r>
            <a:r>
              <a:rPr lang="en-US" i="1" dirty="0" err="1" smtClean="0"/>
              <a:t>spécifié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qui’il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en lecture </a:t>
            </a:r>
            <a:r>
              <a:rPr lang="en-US" i="1" dirty="0" err="1" smtClean="0"/>
              <a:t>ou</a:t>
            </a:r>
            <a:r>
              <a:rPr lang="en-US" i="1" dirty="0" smtClean="0"/>
              <a:t> en </a:t>
            </a:r>
            <a:r>
              <a:rPr lang="en-US" i="1" dirty="0" err="1" smtClean="0"/>
              <a:t>écriture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recvOnly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sendOnly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Bidirectionnalité des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créés</a:t>
            </a:r>
            <a:r>
              <a:rPr lang="en-US" i="1" dirty="0" smtClean="0"/>
              <a:t> </a:t>
            </a:r>
            <a:r>
              <a:rPr lang="en-US" i="1" dirty="0" err="1" smtClean="0"/>
              <a:t>bidirectionnels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nous </a:t>
            </a:r>
            <a:r>
              <a:rPr lang="en-US" i="1" dirty="0" err="1" smtClean="0"/>
              <a:t>pouvons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smtClean="0"/>
              <a:t>affecter à des variables </a:t>
            </a:r>
            <a:r>
              <a:rPr lang="en-US" i="1" dirty="0" err="1" smtClean="0"/>
              <a:t>unidirectionnelles</a:t>
            </a:r>
            <a:r>
              <a:rPr lang="en-US" i="1" dirty="0" smtClean="0"/>
              <a:t>. Utile par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fonctions</a:t>
            </a:r>
            <a:r>
              <a:rPr lang="en-US" i="1" dirty="0" smtClean="0"/>
              <a:t> pour la </a:t>
            </a:r>
            <a:r>
              <a:rPr lang="en-US" i="1" dirty="0" err="1" smtClean="0"/>
              <a:t>sûreté</a:t>
            </a:r>
            <a:r>
              <a:rPr lang="en-US" i="1" dirty="0" smtClean="0"/>
              <a:t> de </a:t>
            </a:r>
            <a:r>
              <a:rPr lang="en-US" i="1" dirty="0" err="1" smtClean="0"/>
              <a:t>fonctionnement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sink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source(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&lt;- 1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bidirectionnel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source(c)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sink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synchrones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synchrones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non </a:t>
            </a:r>
            <a:r>
              <a:rPr lang="en-US" i="1" dirty="0" err="1" smtClean="0"/>
              <a:t>bufferisés</a:t>
            </a:r>
            <a:r>
              <a:rPr lang="en-US" i="1" dirty="0" smtClean="0"/>
              <a:t>. </a:t>
            </a:r>
            <a:r>
              <a:rPr lang="en-US" i="1" dirty="0" err="1" smtClean="0"/>
              <a:t>L’envoi</a:t>
            </a:r>
            <a:r>
              <a:rPr lang="en-US" i="1" dirty="0" smtClean="0"/>
              <a:t> ne </a:t>
            </a:r>
            <a:r>
              <a:rPr lang="en-US" i="1" dirty="0" err="1" smtClean="0"/>
              <a:t>s’effectue</a:t>
            </a:r>
            <a:r>
              <a:rPr lang="en-US" i="1" dirty="0" smtClean="0"/>
              <a:t> pas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/>
              <a:t>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n’a</a:t>
            </a:r>
            <a:r>
              <a:rPr lang="en-US" i="1" dirty="0" smtClean="0"/>
              <a:t> pas </a:t>
            </a:r>
            <a:r>
              <a:rPr lang="en-US" i="1" dirty="0" err="1" smtClean="0"/>
              <a:t>accepté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émise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(60*1e9)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:= &lt;-c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("reçu", x)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 train d’émettre", 10)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&lt;- 10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("envoyé", 10)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sortie: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 train d’émettre 10 (arrive immédiatement)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envoyé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 (60s plus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lignes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apparaissent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 10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asynchrones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Un channel </a:t>
            </a:r>
            <a:r>
              <a:rPr lang="en-US" i="1" dirty="0" err="1" smtClean="0"/>
              <a:t>bufferisé</a:t>
            </a:r>
            <a:r>
              <a:rPr lang="en-US" i="1" dirty="0" smtClean="0"/>
              <a:t> et </a:t>
            </a:r>
            <a:r>
              <a:rPr lang="en-US" i="1" dirty="0" err="1" smtClean="0"/>
              <a:t>asynchrone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créé</a:t>
            </a:r>
            <a:r>
              <a:rPr lang="en-US" i="1" dirty="0" smtClean="0"/>
              <a:t> en </a:t>
            </a:r>
            <a:r>
              <a:rPr lang="en-US" i="1" dirty="0" err="1" smtClean="0"/>
              <a:t>indiquant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buffer (tampon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(60*1e9)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 := &lt;-c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("reçu", x)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 train d’émettre", 10)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&lt;- 10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("envoyé", 10)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 train d’émettre 10 (arrive immédiatement)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envoyé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 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maintenant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 10 (60s plus tard)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buffer ne fait pas partie du type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du buffer,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smtClean="0"/>
              <a:t>son existence, ne </a:t>
            </a:r>
          </a:p>
          <a:p>
            <a:pPr>
              <a:buNone/>
            </a:pPr>
            <a:r>
              <a:rPr lang="en-US" i="1" dirty="0" smtClean="0"/>
              <a:t>fait pas </a:t>
            </a:r>
            <a:r>
              <a:rPr lang="en-US" i="1" dirty="0" err="1" smtClean="0"/>
              <a:t>partie</a:t>
            </a:r>
            <a:r>
              <a:rPr lang="en-US" i="1" dirty="0" smtClean="0"/>
              <a:t> du  type du channel, </a:t>
            </a:r>
            <a:r>
              <a:rPr lang="en-US" i="1" dirty="0" err="1" smtClean="0"/>
              <a:t>seulement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concrète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code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conséquent</a:t>
            </a:r>
            <a:r>
              <a:rPr lang="en-US" i="1" dirty="0" smtClean="0"/>
              <a:t> </a:t>
            </a:r>
            <a:r>
              <a:rPr lang="en-US" i="1" dirty="0" err="1" smtClean="0"/>
              <a:t>légal</a:t>
            </a:r>
            <a:r>
              <a:rPr lang="en-US" i="1" dirty="0" smtClean="0"/>
              <a:t>, </a:t>
            </a:r>
            <a:r>
              <a:rPr lang="en-US" i="1" dirty="0" err="1" smtClean="0"/>
              <a:t>quoique</a:t>
            </a:r>
            <a:r>
              <a:rPr lang="en-US" i="1" dirty="0" smtClean="0"/>
              <a:t> </a:t>
            </a:r>
            <a:r>
              <a:rPr lang="en-US" i="1" dirty="0" err="1" smtClean="0"/>
              <a:t>dangereux</a:t>
            </a:r>
            <a:r>
              <a:rPr lang="en-US" i="1" dirty="0" smtClean="0"/>
              <a:t> :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1)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Mettre</a:t>
            </a:r>
            <a:r>
              <a:rPr lang="en-US" i="1" dirty="0" smtClean="0"/>
              <a:t> en tampon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propriété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r>
              <a:rPr lang="en-US" i="1" dirty="0" smtClean="0"/>
              <a:t>, pas du type </a:t>
            </a:r>
          </a:p>
          <a:p>
            <a:pPr>
              <a:buNone/>
            </a:pPr>
            <a:r>
              <a:rPr lang="en-US" i="1" dirty="0" smtClean="0"/>
              <a:t>de la </a:t>
            </a:r>
            <a:r>
              <a:rPr lang="en-US" i="1" dirty="0" err="1" smtClean="0"/>
              <a:t>valeur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structure de </a:t>
            </a:r>
            <a:r>
              <a:rPr lang="en-US" dirty="0" err="1" smtClean="0"/>
              <a:t>contrôle</a:t>
            </a:r>
            <a:r>
              <a:rPr lang="en-US" dirty="0" smtClean="0"/>
              <a:t> en Go analogue à </a:t>
            </a:r>
            <a:r>
              <a:rPr lang="en-US" dirty="0" err="1" smtClean="0"/>
              <a:t>l’instruction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i="1" dirty="0" smtClean="0"/>
              <a:t> .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branchement</a:t>
            </a:r>
            <a:r>
              <a:rPr lang="en-US" i="1" dirty="0" smtClean="0"/>
              <a:t> 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i="1" dirty="0" smtClean="0"/>
              <a:t>)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smtClean="0"/>
              <a:t>former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communication,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recevoir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émettre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donnée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&lt;-ci: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("received %d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("received %s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</a:t>
            </a:r>
            <a:r>
              <a:rPr lang="en-US" dirty="0" smtClean="0"/>
              <a:t> </a:t>
            </a:r>
            <a:r>
              <a:rPr lang="en-US" i="1" dirty="0" err="1" smtClean="0"/>
              <a:t>exécute</a:t>
            </a:r>
            <a:r>
              <a:rPr lang="en-US" i="1" dirty="0" smtClean="0"/>
              <a:t> </a:t>
            </a:r>
            <a:r>
              <a:rPr lang="en-US" i="1" dirty="0" smtClean="0"/>
              <a:t>un des </a:t>
            </a:r>
            <a:r>
              <a:rPr lang="en-US" i="1" dirty="0" err="1" smtClean="0"/>
              <a:t>branchements</a:t>
            </a:r>
            <a:r>
              <a:rPr lang="en-US" i="1" dirty="0" smtClean="0"/>
              <a:t> au </a:t>
            </a:r>
            <a:r>
              <a:rPr lang="en-US" i="1" dirty="0" err="1" smtClean="0"/>
              <a:t>hasard</a:t>
            </a:r>
            <a:r>
              <a:rPr lang="en-US" i="1" dirty="0" smtClean="0"/>
              <a:t>. Si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exécutable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qu’un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valable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déclenché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clause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</a:t>
            </a:r>
            <a:r>
              <a:rPr lang="en-US" i="1" dirty="0" err="1" smtClean="0"/>
              <a:t>exécutable</a:t>
            </a:r>
            <a:r>
              <a:rPr lang="en-US" i="1" dirty="0" smtClean="0"/>
              <a:t> 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Sémantique du Select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Rapide résumé:</a:t>
            </a:r>
          </a:p>
          <a:p>
            <a:pPr>
              <a:buNone/>
            </a:pPr>
            <a:endParaRPr lang="fr-FR" i="1" dirty="0" smtClean="0"/>
          </a:p>
          <a:p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représenter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</a:t>
            </a:r>
          </a:p>
          <a:p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branchements</a:t>
            </a:r>
            <a:r>
              <a:rPr lang="en-US" i="1" dirty="0" smtClean="0"/>
              <a:t> </a:t>
            </a:r>
            <a:r>
              <a:rPr lang="en-US" i="1" dirty="0" smtClean="0"/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i="1" dirty="0" smtClean="0"/>
              <a:t> </a:t>
            </a:r>
            <a:r>
              <a:rPr lang="en-US" i="1" dirty="0" smtClean="0"/>
              <a:t>) du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exécutés</a:t>
            </a:r>
            <a:r>
              <a:rPr lang="en-US" i="1" dirty="0" smtClean="0"/>
              <a:t>  </a:t>
            </a:r>
          </a:p>
          <a:p>
            <a:r>
              <a:rPr lang="en-US" i="1" dirty="0" err="1" smtClean="0"/>
              <a:t>Toutes</a:t>
            </a:r>
            <a:r>
              <a:rPr lang="en-US" i="1" dirty="0" smtClean="0"/>
              <a:t> les expressions à </a:t>
            </a:r>
            <a:r>
              <a:rPr lang="en-US" i="1" dirty="0" err="1" smtClean="0"/>
              <a:t>envoyer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évaluées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Si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 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entreprise</a:t>
            </a:r>
            <a:r>
              <a:rPr lang="en-US" i="1" dirty="0" smtClean="0"/>
              <a:t>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l’est</a:t>
            </a:r>
            <a:r>
              <a:rPr lang="en-US" i="1" dirty="0" smtClean="0"/>
              <a:t>; </a:t>
            </a:r>
            <a:r>
              <a:rPr lang="en-US" i="1" dirty="0" err="1" smtClean="0"/>
              <a:t>sinon</a:t>
            </a:r>
            <a:r>
              <a:rPr lang="en-US" i="1" dirty="0" smtClean="0"/>
              <a:t>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ignorée</a:t>
            </a:r>
            <a:r>
              <a:rPr lang="fr-FR" i="1" dirty="0" smtClean="0"/>
              <a:t> </a:t>
            </a:r>
          </a:p>
          <a:p>
            <a:r>
              <a:rPr lang="en-US" i="1" dirty="0" smtClean="0"/>
              <a:t>Si de multiples </a:t>
            </a:r>
            <a:r>
              <a:rPr lang="en-US" i="1" dirty="0" err="1" smtClean="0"/>
              <a:t>cas</a:t>
            </a:r>
            <a:r>
              <a:rPr lang="en-US" i="1" dirty="0" smtClean="0"/>
              <a:t> son </a:t>
            </a:r>
            <a:r>
              <a:rPr lang="en-US" i="1" dirty="0" err="1" smtClean="0"/>
              <a:t>possibles</a:t>
            </a:r>
            <a:r>
              <a:rPr lang="en-US" i="1" dirty="0" smtClean="0"/>
              <a:t>,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sélectionnée</a:t>
            </a:r>
            <a:r>
              <a:rPr lang="en-US" i="1" dirty="0" smtClean="0"/>
              <a:t> au </a:t>
            </a:r>
            <a:r>
              <a:rPr lang="en-US" i="1" dirty="0" err="1" smtClean="0"/>
              <a:t>hasard</a:t>
            </a:r>
            <a:r>
              <a:rPr lang="en-US" i="1" dirty="0" smtClean="0"/>
              <a:t>. Les </a:t>
            </a:r>
            <a:r>
              <a:rPr lang="en-US" i="1" dirty="0" err="1" smtClean="0"/>
              <a:t>autre</a:t>
            </a:r>
            <a:r>
              <a:rPr lang="en-US" i="1" dirty="0" smtClean="0"/>
              <a:t> ne </a:t>
            </a:r>
            <a:r>
              <a:rPr lang="en-US" i="1" dirty="0" err="1" smtClean="0"/>
              <a:t>s’exécutent</a:t>
            </a:r>
            <a:r>
              <a:rPr lang="en-US" i="1" dirty="0" smtClean="0"/>
              <a:t> pas.</a:t>
            </a:r>
          </a:p>
          <a:p>
            <a:r>
              <a:rPr lang="fr-FR" i="1" dirty="0" smtClean="0"/>
              <a:t>Autrement:</a:t>
            </a:r>
          </a:p>
          <a:p>
            <a:pPr lvl="1"/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clause default,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s’exécute</a:t>
            </a:r>
            <a:r>
              <a:rPr lang="en-US" i="1" dirty="0" smtClean="0"/>
              <a:t>  </a:t>
            </a:r>
          </a:p>
          <a:p>
            <a:pPr lvl="1"/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default, le select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démarrée</a:t>
            </a:r>
            <a:r>
              <a:rPr lang="en-US" i="1" dirty="0" smtClean="0"/>
              <a:t>. Il </a:t>
            </a:r>
            <a:r>
              <a:rPr lang="en-US" i="1" dirty="0" err="1" smtClean="0"/>
              <a:t>n’y</a:t>
            </a:r>
            <a:r>
              <a:rPr lang="en-US" i="1" dirty="0" smtClean="0"/>
              <a:t> a pas </a:t>
            </a:r>
            <a:r>
              <a:rPr lang="en-US" i="1" dirty="0" err="1" smtClean="0"/>
              <a:t>réévaluation</a:t>
            </a:r>
            <a:r>
              <a:rPr lang="en-US" i="1" dirty="0" smtClean="0"/>
              <a:t> des channels </a:t>
            </a:r>
            <a:r>
              <a:rPr lang="en-US" i="1" dirty="0" err="1" smtClean="0"/>
              <a:t>ou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Pour un serveur HTTP trivial avec de multiples</a:t>
            </a:r>
          </a:p>
          <a:p>
            <a:pPr>
              <a:buNone/>
            </a:pPr>
            <a:r>
              <a:rPr lang="fr-FR" dirty="0" smtClean="0"/>
              <a:t> générateurs, voir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http://golang.org/src/pkg/http/triv.go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générateur de bits aléatoire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Idiot mais illustratif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(&lt;-c)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select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case c &lt;- 0: //pas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d’instruction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d’échappement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case c &lt;- 1: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0 1 1 0 0 1 1 1 0 1 ...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Tester la communication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s’effectuer</a:t>
            </a:r>
            <a:r>
              <a:rPr lang="en-US" i="1" dirty="0" smtClean="0"/>
              <a:t> sans </a:t>
            </a:r>
            <a:r>
              <a:rPr lang="en-US" i="1" dirty="0" err="1" smtClean="0"/>
              <a:t>blocage</a:t>
            </a:r>
            <a:r>
              <a:rPr lang="en-US" i="1" dirty="0" smtClean="0"/>
              <a:t>?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i="1" dirty="0" smtClean="0"/>
              <a:t>avec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nous le dire: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("reçu",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prêt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recevoir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clause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/>
              <a:t>s’execute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ne </a:t>
            </a:r>
            <a:r>
              <a:rPr lang="en-US" i="1" dirty="0" err="1" smtClean="0"/>
              <a:t>convient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l’idiome</a:t>
            </a:r>
            <a:r>
              <a:rPr lang="en-US" i="1" dirty="0" smtClean="0"/>
              <a:t> </a:t>
            </a:r>
            <a:r>
              <a:rPr lang="en-US" i="1" dirty="0" smtClean="0"/>
              <a:t>pour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réception</a:t>
            </a:r>
            <a:r>
              <a:rPr lang="en-US" i="1" dirty="0" smtClean="0"/>
              <a:t> non </a:t>
            </a:r>
            <a:r>
              <a:rPr lang="en-US" i="1" dirty="0" err="1" smtClean="0"/>
              <a:t>bloquante</a:t>
            </a:r>
            <a:r>
              <a:rPr lang="en-US" i="1" dirty="0" smtClean="0"/>
              <a:t> ; un envoi non </a:t>
            </a:r>
            <a:r>
              <a:rPr lang="en-US" i="1" dirty="0" err="1" smtClean="0"/>
              <a:t>bloquant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variante</a:t>
            </a:r>
            <a:r>
              <a:rPr lang="en-US" i="1" dirty="0" smtClean="0"/>
              <a:t> </a:t>
            </a:r>
            <a:r>
              <a:rPr lang="en-US" i="1" dirty="0" err="1" smtClean="0"/>
              <a:t>évidente</a:t>
            </a:r>
            <a:r>
              <a:rPr lang="en-US" i="1" dirty="0" smtClean="0"/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Timeout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un </a:t>
            </a:r>
            <a:r>
              <a:rPr lang="en-US" i="1" dirty="0" err="1" smtClean="0"/>
              <a:t>succès</a:t>
            </a:r>
            <a:r>
              <a:rPr lang="en-US" i="1" dirty="0" smtClean="0"/>
              <a:t> après un interval de temps </a:t>
            </a:r>
            <a:r>
              <a:rPr lang="en-US" i="1" dirty="0" err="1" smtClean="0"/>
              <a:t>donné</a:t>
            </a:r>
            <a:r>
              <a:rPr lang="en-US" i="1" dirty="0" smtClean="0"/>
              <a:t>?  </a:t>
            </a:r>
          </a:p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i="1" dirty="0" smtClean="0"/>
              <a:t> </a:t>
            </a:r>
            <a:r>
              <a:rPr lang="en-US" i="1" dirty="0" err="1" smtClean="0"/>
              <a:t>contient</a:t>
            </a:r>
            <a:r>
              <a:rPr lang="en-US" i="1" dirty="0" smtClean="0"/>
              <a:t> la </a:t>
            </a:r>
            <a:r>
              <a:rPr lang="en-US" i="1" dirty="0" err="1" smtClean="0"/>
              <a:t>fonction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i="1" dirty="0" smtClean="0"/>
              <a:t>  pour </a:t>
            </a:r>
            <a:r>
              <a:rPr lang="en-US" i="1" dirty="0" err="1" smtClean="0"/>
              <a:t>cela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After(ns int64)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int64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(le temps courant) </a:t>
            </a:r>
            <a:r>
              <a:rPr lang="en-US" i="1" dirty="0" err="1" smtClean="0"/>
              <a:t>sur</a:t>
            </a:r>
            <a:r>
              <a:rPr lang="en-US" i="1" dirty="0" smtClean="0"/>
              <a:t> le channel </a:t>
            </a:r>
            <a:r>
              <a:rPr lang="en-US" i="1" dirty="0" err="1" smtClean="0"/>
              <a:t>retourné</a:t>
            </a:r>
            <a:r>
              <a:rPr lang="en-US" i="1" dirty="0" smtClean="0"/>
              <a:t> après un temps </a:t>
            </a:r>
          </a:p>
          <a:p>
            <a:pPr>
              <a:buNone/>
            </a:pPr>
            <a:r>
              <a:rPr lang="en-US" i="1" dirty="0" err="1" smtClean="0"/>
              <a:t>spécifié</a:t>
            </a:r>
            <a:r>
              <a:rPr lang="en-US" i="1" dirty="0" smtClean="0"/>
              <a:t>..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 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i="1" dirty="0" smtClean="0"/>
              <a:t> pour </a:t>
            </a:r>
            <a:r>
              <a:rPr lang="en-US" i="1" dirty="0" err="1" smtClean="0"/>
              <a:t>implémenter</a:t>
            </a:r>
            <a:r>
              <a:rPr lang="en-US" i="1" dirty="0" smtClean="0"/>
              <a:t> le  timeout: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("reçu",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time.After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(30*1e9):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("timed out après 30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Multiplexing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de première </a:t>
            </a:r>
            <a:r>
              <a:rPr lang="en-US" i="1" dirty="0" err="1" smtClean="0"/>
              <a:t>classe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qu’elles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elles-même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envoyées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des channels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toute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propriété</a:t>
            </a:r>
            <a:r>
              <a:rPr lang="en-US" i="1" dirty="0" smtClean="0"/>
              <a:t> rend </a:t>
            </a:r>
            <a:r>
              <a:rPr lang="en-US" i="1" dirty="0" err="1" smtClean="0"/>
              <a:t>très</a:t>
            </a:r>
            <a:r>
              <a:rPr lang="en-US" i="1" dirty="0" smtClean="0"/>
              <a:t> simple </a:t>
            </a:r>
            <a:r>
              <a:rPr lang="en-US" i="1" dirty="0" err="1" smtClean="0"/>
              <a:t>l’écriture</a:t>
            </a:r>
            <a:r>
              <a:rPr lang="en-US" i="1" dirty="0" smtClean="0"/>
              <a:t> d’un </a:t>
            </a:r>
            <a:r>
              <a:rPr lang="en-US" i="1" dirty="0" err="1" smtClean="0"/>
              <a:t>multiplexeur</a:t>
            </a:r>
            <a:r>
              <a:rPr lang="en-US" i="1" dirty="0" smtClean="0"/>
              <a:t> </a:t>
            </a:r>
            <a:r>
              <a:rPr lang="en-US" i="1" dirty="0" err="1" smtClean="0"/>
              <a:t>puisque</a:t>
            </a:r>
            <a:r>
              <a:rPr lang="en-US" i="1" dirty="0" smtClean="0"/>
              <a:t> le client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fournir</a:t>
            </a:r>
            <a:r>
              <a:rPr lang="en-US" i="1" dirty="0" smtClean="0"/>
              <a:t>, à </a:t>
            </a:r>
            <a:r>
              <a:rPr lang="en-US" i="1" dirty="0" err="1" smtClean="0"/>
              <a:t>côté</a:t>
            </a:r>
            <a:r>
              <a:rPr lang="en-US" i="1" dirty="0" smtClean="0"/>
              <a:t> de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requête</a:t>
            </a:r>
            <a:r>
              <a:rPr lang="en-US" i="1" dirty="0" smtClean="0"/>
              <a:t>, le channel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lequel</a:t>
            </a:r>
            <a:r>
              <a:rPr lang="en-US" i="1" dirty="0" smtClean="0"/>
              <a:t> </a:t>
            </a:r>
            <a:r>
              <a:rPr lang="en-US" i="1" dirty="0" err="1" smtClean="0"/>
              <a:t>répondre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chanOfChans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Ou plus typiquement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arg1, arg2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someType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Serveur de multiplexage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a, b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op(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service &lt;-chan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&lt;-service // 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arrivent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go run(op,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n’attend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op 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Démarrer le serveur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retournant</a:t>
            </a:r>
            <a:r>
              <a:rPr lang="en-US" i="1" dirty="0" smtClean="0"/>
              <a:t> </a:t>
            </a:r>
            <a:r>
              <a:rPr lang="en-US" i="1" dirty="0" smtClean="0"/>
              <a:t>un channel” pour </a:t>
            </a:r>
          </a:p>
          <a:p>
            <a:pPr>
              <a:buNone/>
            </a:pPr>
            <a:r>
              <a:rPr lang="en-US" i="1" dirty="0" err="1" smtClean="0"/>
              <a:t>créer</a:t>
            </a:r>
            <a:r>
              <a:rPr lang="en-US" i="1" dirty="0" smtClean="0"/>
              <a:t> un channel </a:t>
            </a:r>
            <a:r>
              <a:rPr lang="en-US" i="1" dirty="0" err="1" smtClean="0"/>
              <a:t>vers</a:t>
            </a:r>
            <a:r>
              <a:rPr lang="en-US" i="1" dirty="0" smtClean="0"/>
              <a:t> un nouveau </a:t>
            </a:r>
            <a:r>
              <a:rPr lang="en-US" i="1" dirty="0" err="1" smtClean="0"/>
              <a:t>serveur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chan&lt;-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service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go server(op,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service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return a +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client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Un </a:t>
            </a:r>
            <a:r>
              <a:rPr lang="en-US" i="1" dirty="0" err="1" smtClean="0">
                <a:cs typeface="Courier New" pitchFamily="49" charset="0"/>
              </a:rPr>
              <a:t>exemple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similaire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est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expliqué</a:t>
            </a:r>
            <a:r>
              <a:rPr lang="en-US" i="1" dirty="0" smtClean="0">
                <a:cs typeface="Courier New" pitchFamily="49" charset="0"/>
              </a:rPr>
              <a:t> plus en </a:t>
            </a:r>
            <a:r>
              <a:rPr lang="en-US" i="1" dirty="0" err="1" smtClean="0">
                <a:cs typeface="Courier New" pitchFamily="49" charset="0"/>
              </a:rPr>
              <a:t>détail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dans</a:t>
            </a:r>
            <a:r>
              <a:rPr lang="en-US" i="1" dirty="0" smtClean="0">
                <a:cs typeface="Courier New" pitchFamily="49" charset="0"/>
              </a:rPr>
              <a:t> le </a:t>
            </a:r>
            <a:r>
              <a:rPr lang="en-US" i="1" dirty="0" err="1" smtClean="0">
                <a:cs typeface="Courier New" pitchFamily="49" charset="0"/>
              </a:rPr>
              <a:t>tutoriel</a:t>
            </a:r>
            <a:r>
              <a:rPr lang="en-US" i="1" dirty="0" smtClean="0">
                <a:cs typeface="Courier New" pitchFamily="49" charset="0"/>
              </a:rPr>
              <a:t>, </a:t>
            </a:r>
            <a:r>
              <a:rPr lang="en-US" i="1" dirty="0" err="1" smtClean="0">
                <a:cs typeface="Courier New" pitchFamily="49" charset="0"/>
              </a:rPr>
              <a:t>mais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il</a:t>
            </a:r>
            <a:r>
              <a:rPr lang="en-US" i="1" dirty="0" smtClean="0">
                <a:cs typeface="Courier New" pitchFamily="49" charset="0"/>
              </a:rPr>
              <a:t> y a </a:t>
            </a:r>
            <a:r>
              <a:rPr lang="en-US" i="1" dirty="0" err="1" smtClean="0">
                <a:cs typeface="Courier New" pitchFamily="49" charset="0"/>
              </a:rPr>
              <a:t>une</a:t>
            </a:r>
            <a:r>
              <a:rPr lang="en-US" i="1" dirty="0" smtClean="0">
                <a:cs typeface="Courier New" pitchFamily="49" charset="0"/>
              </a:rPr>
              <a:t> </a:t>
            </a:r>
            <a:endParaRPr lang="en-US" i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variante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(r *request) String() string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fmt.Sprintf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("%d+%d=%d",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req1 := &amp;request{7, 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req2 := &amp;request{17, 18,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Les </a:t>
            </a:r>
            <a:r>
              <a:rPr lang="en-US" i="1" dirty="0" err="1" smtClean="0">
                <a:cs typeface="Courier New" pitchFamily="49" charset="0"/>
              </a:rPr>
              <a:t>requêtes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sont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prêtes</a:t>
            </a:r>
            <a:r>
              <a:rPr lang="en-US" i="1" dirty="0" smtClean="0">
                <a:cs typeface="Courier New" pitchFamily="49" charset="0"/>
              </a:rPr>
              <a:t> ; on les </a:t>
            </a:r>
            <a:r>
              <a:rPr lang="en-US" i="1" dirty="0" err="1" smtClean="0">
                <a:cs typeface="Courier New" pitchFamily="49" charset="0"/>
              </a:rPr>
              <a:t>envoie</a:t>
            </a:r>
            <a:r>
              <a:rPr lang="en-US" i="1" dirty="0" smtClean="0">
                <a:cs typeface="Courier New" pitchFamily="49" charset="0"/>
              </a:rPr>
              <a:t> 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req1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req2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On </a:t>
            </a:r>
            <a:r>
              <a:rPr lang="en-US" i="1" dirty="0" err="1" smtClean="0">
                <a:cs typeface="Courier New" pitchFamily="49" charset="0"/>
              </a:rPr>
              <a:t>peut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récupérer</a:t>
            </a:r>
            <a:r>
              <a:rPr lang="en-US" i="1" dirty="0" smtClean="0">
                <a:cs typeface="Courier New" pitchFamily="49" charset="0"/>
              </a:rPr>
              <a:t> les </a:t>
            </a:r>
            <a:r>
              <a:rPr lang="en-US" i="1" dirty="0" err="1" smtClean="0">
                <a:cs typeface="Courier New" pitchFamily="49" charset="0"/>
              </a:rPr>
              <a:t>résultats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dans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n’importe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ordre</a:t>
            </a:r>
            <a:r>
              <a:rPr lang="en-US" i="1" dirty="0" smtClean="0">
                <a:cs typeface="Courier New" pitchFamily="49" charset="0"/>
              </a:rPr>
              <a:t> ;   </a:t>
            </a:r>
            <a:r>
              <a:rPr lang="en-US" i="1" dirty="0" err="1" smtClean="0">
                <a:cs typeface="Courier New" pitchFamily="49" charset="0"/>
              </a:rPr>
              <a:t>r.replyc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demuxes</a:t>
            </a:r>
            <a:r>
              <a:rPr lang="en-US" i="1" dirty="0" smtClean="0"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(req2, req1)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Démontage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err="1" smtClean="0"/>
              <a:t>multiplexé</a:t>
            </a:r>
            <a:r>
              <a:rPr lang="en-US" i="1" dirty="0" smtClean="0"/>
              <a:t>, le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tourne</a:t>
            </a:r>
            <a:r>
              <a:rPr lang="en-US" i="1" dirty="0" smtClean="0"/>
              <a:t> à </a:t>
            </a:r>
            <a:r>
              <a:rPr lang="en-US" i="1" dirty="0" err="1" smtClean="0"/>
              <a:t>jamais</a:t>
            </a:r>
            <a:r>
              <a:rPr lang="en-US" i="1" dirty="0" smtClean="0"/>
              <a:t>.  </a:t>
            </a:r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l’éteindre</a:t>
            </a:r>
            <a:r>
              <a:rPr lang="en-US" i="1" dirty="0" smtClean="0"/>
              <a:t> </a:t>
            </a:r>
            <a:r>
              <a:rPr lang="en-US" i="1" dirty="0" err="1" smtClean="0"/>
              <a:t>proprement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faut</a:t>
            </a:r>
            <a:r>
              <a:rPr lang="en-US" i="1" dirty="0" smtClean="0"/>
              <a:t> </a:t>
            </a:r>
            <a:r>
              <a:rPr lang="en-US" i="1" dirty="0" err="1" smtClean="0"/>
              <a:t>notifier</a:t>
            </a:r>
            <a:r>
              <a:rPr lang="en-US" i="1" dirty="0" smtClean="0"/>
              <a:t> le channel. 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fonctionnalité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avec un channel.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service &lt;-chan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&lt;-service: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go run(op,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l’attendre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case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return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Démarrer le serveur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reste</a:t>
            </a:r>
            <a:r>
              <a:rPr lang="en-US" i="1" dirty="0" smtClean="0"/>
              <a:t> du code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quasiment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, avec un channel </a:t>
            </a:r>
          </a:p>
          <a:p>
            <a:pPr>
              <a:buNone/>
            </a:pPr>
            <a:r>
              <a:rPr lang="en-US" i="1" dirty="0" err="1" smtClean="0"/>
              <a:t>supplémentaire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(service chan&lt;-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service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go server(op, service,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service,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return a +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Arrêter le client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 client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affecté</a:t>
            </a:r>
            <a:r>
              <a:rPr lang="en-US" i="1" dirty="0" smtClean="0"/>
              <a:t> 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fr-FR" i="1" dirty="0" smtClean="0"/>
              <a:t>arr</a:t>
            </a:r>
            <a:r>
              <a:rPr lang="fr-FR" i="1" dirty="0" smtClean="0"/>
              <a:t>ête</a:t>
            </a:r>
            <a:r>
              <a:rPr lang="fr-FR" i="1" dirty="0" smtClean="0"/>
              <a:t> </a:t>
            </a:r>
            <a:r>
              <a:rPr lang="fr-FR" i="1" dirty="0" smtClean="0"/>
              <a:t>le 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serveur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req1 := &amp;request{7, 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req2 := &amp;request{17, 18,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req1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req2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(req2, req1)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Tout </a:t>
            </a:r>
            <a:r>
              <a:rPr lang="en-US" i="1" dirty="0" err="1" smtClean="0"/>
              <a:t>est</a:t>
            </a:r>
            <a:r>
              <a:rPr lang="en-US" i="1" dirty="0" smtClean="0"/>
              <a:t> accompli, on </a:t>
            </a:r>
            <a:r>
              <a:rPr lang="en-US" i="1" dirty="0" err="1" smtClean="0"/>
              <a:t>signale</a:t>
            </a:r>
            <a:r>
              <a:rPr lang="en-US" i="1" dirty="0" smtClean="0"/>
              <a:t> au </a:t>
            </a:r>
            <a:r>
              <a:rPr lang="en-US" i="1" dirty="0" err="1" smtClean="0"/>
              <a:t>serveur</a:t>
            </a:r>
            <a:r>
              <a:rPr lang="en-US" i="1" dirty="0" smtClean="0"/>
              <a:t> de </a:t>
            </a:r>
            <a:r>
              <a:rPr lang="en-US" i="1" dirty="0" err="1" smtClean="0"/>
              <a:t>sortir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Concurrence et communication :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Chaînage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("flag";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nGoroutine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flag.Int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("n", 100000,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combien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f(left, right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left &lt;- 1 + &lt;-right }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leftmost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left, right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= nil, leftmost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 for i := 0; i &lt; *nGoroutine; i++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left, right = right, make(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	go f(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, right)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right &lt;- 0 // bang!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x := &lt;-leftmost // attend la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terminaison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(x) // 100000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comme cache de buffer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*Buffer, 100)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*Buffer)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 :=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// attend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chose à faire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process(b) 		// Met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b: 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reutilise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place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default: 		// autrement ne fait rien.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client()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var b *Buffer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case b 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	//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default: b = new(Buffer)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alloue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load(b) 			// lit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prochaine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b 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Concurrence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Problématiques de la concurrence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Beaucoup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sûr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Go </a:t>
            </a:r>
            <a:r>
              <a:rPr lang="en-US" i="1" dirty="0" err="1" smtClean="0"/>
              <a:t>essaye</a:t>
            </a:r>
            <a:r>
              <a:rPr lang="en-US" i="1" dirty="0" smtClean="0"/>
              <a:t> de </a:t>
            </a:r>
            <a:r>
              <a:rPr lang="en-US" i="1" dirty="0" err="1" smtClean="0"/>
              <a:t>prendre</a:t>
            </a:r>
            <a:r>
              <a:rPr lang="en-US" i="1" dirty="0" smtClean="0"/>
              <a:t> </a:t>
            </a:r>
            <a:r>
              <a:rPr lang="en-US" i="1" dirty="0" err="1" smtClean="0"/>
              <a:t>soin</a:t>
            </a:r>
            <a:r>
              <a:rPr lang="en-US" i="1" dirty="0" smtClean="0"/>
              <a:t> </a:t>
            </a:r>
            <a:r>
              <a:rPr lang="en-US" i="1" dirty="0" err="1" smtClean="0"/>
              <a:t>d’elles</a:t>
            </a:r>
            <a:r>
              <a:rPr lang="en-US" i="1" dirty="0" smtClean="0"/>
              <a:t>. </a:t>
            </a:r>
            <a:r>
              <a:rPr lang="en-US" i="1" dirty="0" smtClean="0"/>
              <a:t>Les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opérations</a:t>
            </a:r>
            <a:r>
              <a:rPr lang="en-US" i="1" dirty="0" smtClean="0"/>
              <a:t> </a:t>
            </a:r>
            <a:r>
              <a:rPr lang="en-US" i="1" dirty="0" err="1" smtClean="0"/>
              <a:t>d’envoi</a:t>
            </a:r>
            <a:r>
              <a:rPr lang="en-US" i="1" dirty="0" smtClean="0"/>
              <a:t> et de </a:t>
            </a:r>
            <a:r>
              <a:rPr lang="en-US" i="1" dirty="0" err="1" smtClean="0"/>
              <a:t>réception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atomiques</a:t>
            </a:r>
            <a:r>
              <a:rPr lang="en-US" i="1" dirty="0" smtClean="0"/>
              <a:t> </a:t>
            </a:r>
            <a:r>
              <a:rPr lang="en-US" i="1" dirty="0" smtClean="0"/>
              <a:t>en </a:t>
            </a:r>
            <a:r>
              <a:rPr lang="en-US" i="1" dirty="0" smtClean="0"/>
              <a:t>Go. </a:t>
            </a:r>
          </a:p>
          <a:p>
            <a:pPr>
              <a:buNone/>
            </a:pPr>
            <a:r>
              <a:rPr lang="en-US" i="1" dirty="0" err="1" smtClean="0"/>
              <a:t>L’instruction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définie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précise</a:t>
            </a:r>
            <a:r>
              <a:rPr lang="en-US" i="1" dirty="0" smtClean="0"/>
              <a:t> et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, …</a:t>
            </a:r>
            <a:r>
              <a:rPr lang="fr-FR" i="1" dirty="0" smtClean="0"/>
              <a:t>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s’exécutent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espace</a:t>
            </a:r>
            <a:r>
              <a:rPr lang="en-US" i="1" dirty="0" smtClean="0"/>
              <a:t> </a:t>
            </a:r>
            <a:r>
              <a:rPr lang="en-US" i="1" dirty="0" err="1" smtClean="0"/>
              <a:t>partagé</a:t>
            </a:r>
            <a:r>
              <a:rPr lang="en-US" i="1" dirty="0" smtClean="0"/>
              <a:t>, le </a:t>
            </a:r>
          </a:p>
          <a:p>
            <a:pPr>
              <a:buNone/>
            </a:pPr>
            <a:r>
              <a:rPr lang="en-US" i="1" dirty="0" err="1" smtClean="0"/>
              <a:t>réseau</a:t>
            </a:r>
            <a:r>
              <a:rPr lang="en-US" i="1" dirty="0" smtClean="0"/>
              <a:t> de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état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d’étreinte</a:t>
            </a:r>
            <a:r>
              <a:rPr lang="en-US" i="1" dirty="0" smtClean="0"/>
              <a:t> </a:t>
            </a:r>
            <a:r>
              <a:rPr lang="en-US" i="1" dirty="0" smtClean="0"/>
              <a:t>fatale (deadlock), </a:t>
            </a:r>
            <a:r>
              <a:rPr lang="en-US" i="1" dirty="0" smtClean="0"/>
              <a:t>les </a:t>
            </a:r>
            <a:r>
              <a:rPr lang="en-US" i="1" dirty="0" err="1" smtClean="0"/>
              <a:t>débugers</a:t>
            </a:r>
            <a:r>
              <a:rPr lang="en-US" i="1" dirty="0" smtClean="0"/>
              <a:t> </a:t>
            </a:r>
            <a:r>
              <a:rPr lang="en-US" i="1" dirty="0" smtClean="0"/>
              <a:t>multi-</a:t>
            </a:r>
            <a:r>
              <a:rPr lang="en-US" i="1" dirty="0" err="1" smtClean="0"/>
              <a:t>threadés</a:t>
            </a:r>
            <a:r>
              <a:rPr lang="en-US" i="1" dirty="0" smtClean="0"/>
              <a:t> ne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smtClean="0"/>
              <a:t>pas </a:t>
            </a:r>
            <a:r>
              <a:rPr lang="en-US" i="1" dirty="0" smtClean="0"/>
              <a:t>encore </a:t>
            </a:r>
            <a:r>
              <a:rPr lang="en-US" i="1" dirty="0" smtClean="0"/>
              <a:t>au point, etc… </a:t>
            </a:r>
            <a:endParaRPr lang="fr-FR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Que faire alors?</a:t>
            </a:r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Go vous donne des primitives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Ne </a:t>
            </a:r>
            <a:r>
              <a:rPr lang="en-US" i="1" dirty="0" err="1" smtClean="0"/>
              <a:t>programmez</a:t>
            </a:r>
            <a:r>
              <a:rPr lang="en-US" i="1" dirty="0" smtClean="0"/>
              <a:t> pas de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fr-FR" i="1" dirty="0" smtClean="0"/>
              <a:t>que vous 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i="1" dirty="0" smtClean="0"/>
              <a:t>programmeriez </a:t>
            </a:r>
            <a:r>
              <a:rPr lang="fr-FR" i="1" dirty="0" smtClean="0"/>
              <a:t>en </a:t>
            </a:r>
            <a:r>
              <a:rPr lang="fr-FR" i="1" dirty="0" smtClean="0"/>
              <a:t>C, </a:t>
            </a:r>
            <a:r>
              <a:rPr lang="fr-FR" i="1" dirty="0" smtClean="0"/>
              <a:t>C++ et même java.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Les </a:t>
            </a:r>
            <a:r>
              <a:rPr lang="fr-FR" i="1" dirty="0" err="1" smtClean="0"/>
              <a:t>channels</a:t>
            </a:r>
            <a:r>
              <a:rPr lang="fr-FR" i="1" dirty="0" smtClean="0"/>
              <a:t> vous offre et la synchronisation et la </a:t>
            </a:r>
          </a:p>
          <a:p>
            <a:pPr>
              <a:buNone/>
            </a:pPr>
            <a:r>
              <a:rPr lang="fr-FR" i="1" dirty="0" smtClean="0"/>
              <a:t>communication, et cela rend la programmation très puissante </a:t>
            </a:r>
          </a:p>
          <a:p>
            <a:pPr>
              <a:buNone/>
            </a:pPr>
            <a:r>
              <a:rPr lang="fr-FR" i="1" dirty="0" smtClean="0"/>
              <a:t>et rigoureuse si vous savez bien les utiliser.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règle est la suivante:</a:t>
            </a:r>
          </a:p>
          <a:p>
            <a:r>
              <a:rPr lang="en-US" i="1" dirty="0" smtClean="0"/>
              <a:t>Ne </a:t>
            </a:r>
            <a:r>
              <a:rPr lang="en-US" i="1" dirty="0" err="1" smtClean="0"/>
              <a:t>communiquez</a:t>
            </a:r>
            <a:r>
              <a:rPr lang="en-US" i="1" dirty="0" smtClean="0"/>
              <a:t> pas par 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partagée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plutôt</a:t>
            </a:r>
            <a:r>
              <a:rPr lang="en-US" i="1" dirty="0" smtClean="0"/>
              <a:t>, </a:t>
            </a:r>
            <a:r>
              <a:rPr lang="en-US" i="1" dirty="0" err="1" smtClean="0"/>
              <a:t>partagez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en-US" i="1" dirty="0" smtClean="0"/>
              <a:t> en </a:t>
            </a:r>
            <a:r>
              <a:rPr lang="en-US" i="1" dirty="0" err="1" smtClean="0"/>
              <a:t>communiquant</a:t>
            </a:r>
            <a:r>
              <a:rPr lang="en-US" i="1" dirty="0" smtClean="0"/>
              <a:t>!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L’acte</a:t>
            </a:r>
            <a:r>
              <a:rPr lang="en-US" i="1" dirty="0" smtClean="0"/>
              <a:t> de </a:t>
            </a:r>
            <a:r>
              <a:rPr lang="en-US" i="1" dirty="0" err="1" smtClean="0"/>
              <a:t>communiquer</a:t>
            </a:r>
            <a:r>
              <a:rPr lang="en-US" i="1" dirty="0" smtClean="0"/>
              <a:t> </a:t>
            </a:r>
            <a:r>
              <a:rPr lang="en-US" i="1" dirty="0" err="1" smtClean="0"/>
              <a:t>garantit</a:t>
            </a:r>
            <a:r>
              <a:rPr lang="en-US" i="1" dirty="0" smtClean="0"/>
              <a:t> la synchronization! 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modèle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</a:t>
            </a:r>
            <a:r>
              <a:rPr lang="en-US" i="1" dirty="0" err="1" smtClean="0"/>
              <a:t>utiliser</a:t>
            </a:r>
            <a:r>
              <a:rPr lang="en-US" i="1" dirty="0" smtClean="0"/>
              <a:t> un channel pour </a:t>
            </a:r>
            <a:r>
              <a:rPr lang="en-US" i="1" dirty="0" err="1" smtClean="0"/>
              <a:t>envoyer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dédiée</a:t>
            </a:r>
            <a:r>
              <a:rPr lang="en-US" i="1" dirty="0" smtClean="0"/>
              <a:t>. Si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à la </a:t>
            </a:r>
          </a:p>
          <a:p>
            <a:pPr>
              <a:buNone/>
            </a:pP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les </a:t>
            </a:r>
            <a:r>
              <a:rPr lang="en-US" i="1" dirty="0" err="1" smtClean="0"/>
              <a:t>données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</a:t>
            </a:r>
          </a:p>
          <a:p>
            <a:pPr>
              <a:buNone/>
            </a:pPr>
            <a:r>
              <a:rPr lang="en-US" i="1" dirty="0" err="1" smtClean="0"/>
              <a:t>problémes</a:t>
            </a:r>
            <a:r>
              <a:rPr lang="en-US" i="1" dirty="0" smtClean="0"/>
              <a:t> </a:t>
            </a:r>
            <a:r>
              <a:rPr lang="en-US" i="1" dirty="0" smtClean="0"/>
              <a:t>de concurrence.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C’est le modèle que nous prônons pour programmer  </a:t>
            </a:r>
            <a:r>
              <a:rPr lang="fr-FR" i="1" dirty="0" smtClean="0"/>
              <a:t>du </a:t>
            </a:r>
            <a:r>
              <a:rPr lang="fr-FR" i="1" dirty="0" smtClean="0"/>
              <a:t>moins des 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serveurs. </a:t>
            </a:r>
            <a:r>
              <a:rPr lang="fr-FR" i="1" dirty="0" smtClean="0"/>
              <a:t>C’est la bonne vieille approche « une </a:t>
            </a:r>
            <a:r>
              <a:rPr lang="fr-FR" i="1" dirty="0" smtClean="0"/>
              <a:t>tâche thread </a:t>
            </a:r>
            <a:r>
              <a:rPr lang="fr-FR" i="1" dirty="0" smtClean="0"/>
              <a:t>par client </a:t>
            </a:r>
            <a:r>
              <a:rPr lang="fr-FR" i="1" dirty="0" smtClean="0"/>
              <a:t>»</a:t>
            </a:r>
          </a:p>
          <a:p>
            <a:pPr>
              <a:buNone/>
            </a:pPr>
            <a:r>
              <a:rPr lang="fr-FR" i="1" dirty="0" smtClean="0"/>
              <a:t> </a:t>
            </a:r>
            <a:r>
              <a:rPr lang="fr-FR" i="1" dirty="0" smtClean="0"/>
              <a:t>, généralisée – et en utilisation depuis les </a:t>
            </a:r>
            <a:r>
              <a:rPr lang="fr-FR" i="1" dirty="0" smtClean="0"/>
              <a:t>années </a:t>
            </a:r>
            <a:r>
              <a:rPr lang="fr-FR" i="1" dirty="0" smtClean="0"/>
              <a:t>80. Et ca marche </a:t>
            </a:r>
            <a:r>
              <a:rPr lang="fr-FR" i="1" dirty="0" smtClean="0"/>
              <a:t>très</a:t>
            </a:r>
          </a:p>
          <a:p>
            <a:pPr>
              <a:buNone/>
            </a:pPr>
            <a:r>
              <a:rPr lang="fr-FR" i="1" dirty="0" smtClean="0"/>
              <a:t> </a:t>
            </a:r>
            <a:r>
              <a:rPr lang="fr-FR" i="1" dirty="0" smtClean="0"/>
              <a:t>bien.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Ma </a:t>
            </a:r>
            <a:r>
              <a:rPr lang="fr-FR" i="1" dirty="0" err="1" smtClean="0"/>
              <a:t>conf</a:t>
            </a:r>
            <a:r>
              <a:rPr lang="fr-FR" i="1" dirty="0" smtClean="0"/>
              <a:t> précédente (mentionnée auparavant)décline cette </a:t>
            </a:r>
          </a:p>
          <a:p>
            <a:pPr>
              <a:buNone/>
            </a:pPr>
            <a:r>
              <a:rPr lang="fr-FR" i="1" dirty="0" smtClean="0"/>
              <a:t>idée plus en profondeur.  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modèle mémoire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détails</a:t>
            </a:r>
            <a:r>
              <a:rPr lang="en-US" i="1" dirty="0" smtClean="0"/>
              <a:t> qui </a:t>
            </a:r>
            <a:r>
              <a:rPr lang="en-US" i="1" dirty="0" err="1" smtClean="0"/>
              <a:t>tuent</a:t>
            </a:r>
            <a:r>
              <a:rPr lang="en-US" i="1" dirty="0" smtClean="0"/>
              <a:t> au </a:t>
            </a:r>
            <a:r>
              <a:rPr lang="en-US" i="1" dirty="0" err="1" smtClean="0"/>
              <a:t>sujet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err="1" smtClean="0"/>
              <a:t>synchronisation</a:t>
            </a:r>
            <a:r>
              <a:rPr lang="en-US" i="1" dirty="0" smtClean="0"/>
              <a:t> et de la 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partagée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décrits</a:t>
            </a:r>
            <a:r>
              <a:rPr lang="en-US" i="1" dirty="0" smtClean="0"/>
              <a:t> </a:t>
            </a:r>
            <a:r>
              <a:rPr lang="en-US" i="1" dirty="0" err="1" smtClean="0"/>
              <a:t>ici</a:t>
            </a:r>
            <a:r>
              <a:rPr lang="en-US" i="1" dirty="0" smtClean="0"/>
              <a:t> :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hlinkClick r:id="rId2"/>
              </a:rPr>
              <a:t>http://golang.org/doc/go_mem.html</a:t>
            </a:r>
            <a:r>
              <a:rPr lang="fr-FR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aurez</a:t>
            </a:r>
            <a:r>
              <a:rPr lang="en-US" i="1" dirty="0" smtClean="0"/>
              <a:t> </a:t>
            </a:r>
            <a:r>
              <a:rPr lang="en-US" i="1" dirty="0" err="1" smtClean="0"/>
              <a:t>rarement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les </a:t>
            </a:r>
          </a:p>
          <a:p>
            <a:pPr>
              <a:buNone/>
            </a:pPr>
            <a:r>
              <a:rPr lang="en-US" i="1" dirty="0" err="1" smtClean="0"/>
              <a:t>comprendre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suivez</a:t>
            </a:r>
            <a:r>
              <a:rPr lang="en-US" i="1" dirty="0" smtClean="0"/>
              <a:t> </a:t>
            </a:r>
            <a:r>
              <a:rPr lang="en-US" i="1" dirty="0" err="1" smtClean="0"/>
              <a:t>notre</a:t>
            </a:r>
            <a:r>
              <a:rPr lang="en-US" i="1" dirty="0" smtClean="0"/>
              <a:t> </a:t>
            </a:r>
            <a:r>
              <a:rPr lang="en-US" i="1" dirty="0" err="1" smtClean="0"/>
              <a:t>approche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That’s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all folk!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Merci d’avoir suivi ce cours.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u="sng" dirty="0" smtClean="0"/>
              <a:t>Terminologie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plusieurs</a:t>
            </a:r>
            <a:r>
              <a:rPr lang="en-US" i="1" dirty="0" smtClean="0"/>
              <a:t> expressions pour </a:t>
            </a:r>
            <a:r>
              <a:rPr lang="en-US" i="1" dirty="0" smtClean="0"/>
              <a:t>“des </a:t>
            </a:r>
            <a:r>
              <a:rPr lang="en-US" i="1" dirty="0" err="1" smtClean="0"/>
              <a:t>choses</a:t>
            </a:r>
            <a:r>
              <a:rPr lang="en-US" i="1" dirty="0" smtClean="0"/>
              <a:t> qui </a:t>
            </a:r>
          </a:p>
          <a:p>
            <a:pPr lvl="1">
              <a:buNone/>
            </a:pPr>
            <a:r>
              <a:rPr lang="en-US" i="1" dirty="0" err="1" smtClean="0"/>
              <a:t>fonctionnent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” – </a:t>
            </a:r>
            <a:r>
              <a:rPr lang="en-US" i="1" dirty="0" err="1" smtClean="0"/>
              <a:t>processus</a:t>
            </a:r>
            <a:r>
              <a:rPr lang="en-US" i="1" dirty="0" smtClean="0"/>
              <a:t>, </a:t>
            </a:r>
          </a:p>
          <a:p>
            <a:pPr lvl="1">
              <a:buNone/>
            </a:pPr>
            <a:r>
              <a:rPr lang="en-US" i="1" dirty="0" err="1" smtClean="0"/>
              <a:t>tâche</a:t>
            </a:r>
            <a:r>
              <a:rPr lang="en-US" i="1" dirty="0" smtClean="0"/>
              <a:t>, </a:t>
            </a:r>
            <a:r>
              <a:rPr lang="en-US" i="1" dirty="0" err="1" smtClean="0"/>
              <a:t>coroutine</a:t>
            </a:r>
            <a:r>
              <a:rPr lang="en-US" i="1" dirty="0" smtClean="0"/>
              <a:t>, thread POSIX, thread NPTL, </a:t>
            </a:r>
          </a:p>
          <a:p>
            <a:pPr lvl="1">
              <a:buNone/>
            </a:pPr>
            <a:r>
              <a:rPr lang="en-US" i="1" dirty="0" err="1" smtClean="0"/>
              <a:t>processus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, … -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signification à </a:t>
            </a:r>
            <a:r>
              <a:rPr lang="en-US" i="1" dirty="0" err="1" smtClean="0"/>
              <a:t>toutes</a:t>
            </a:r>
            <a:r>
              <a:rPr lang="en-US" i="1" dirty="0" smtClean="0"/>
              <a:t> </a:t>
            </a:r>
          </a:p>
          <a:p>
            <a:pPr lvl="1">
              <a:buNone/>
            </a:pP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légèrement</a:t>
            </a:r>
            <a:r>
              <a:rPr lang="en-US" i="1" dirty="0" smtClean="0"/>
              <a:t> </a:t>
            </a:r>
            <a:r>
              <a:rPr lang="en-US" i="1" dirty="0" err="1" smtClean="0"/>
              <a:t>différente</a:t>
            </a:r>
            <a:r>
              <a:rPr lang="en-US" i="1" dirty="0" smtClean="0"/>
              <a:t> de </a:t>
            </a:r>
            <a:r>
              <a:rPr lang="en-US" i="1" dirty="0" err="1" smtClean="0"/>
              <a:t>celle</a:t>
            </a:r>
            <a:r>
              <a:rPr lang="en-US" i="1" dirty="0" smtClean="0"/>
              <a:t> des </a:t>
            </a:r>
            <a:r>
              <a:rPr lang="en-US" i="1" dirty="0" err="1" smtClean="0"/>
              <a:t>goroutines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Aucune</a:t>
            </a:r>
            <a:r>
              <a:rPr lang="en-US" i="1" dirty="0" smtClean="0"/>
              <a:t> ne correspond </a:t>
            </a:r>
            <a:r>
              <a:rPr lang="en-US" i="1" dirty="0" err="1" smtClean="0"/>
              <a:t>exactement</a:t>
            </a:r>
            <a:r>
              <a:rPr lang="en-US" i="1" dirty="0" smtClean="0"/>
              <a:t> à comment Go </a:t>
            </a:r>
            <a:r>
              <a:rPr lang="en-US" i="1" dirty="0" err="1" smtClean="0"/>
              <a:t>traite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smtClean="0"/>
              <a:t>concurrence.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smtClean="0"/>
              <a:t>nous </a:t>
            </a:r>
            <a:r>
              <a:rPr lang="en-US" i="1" dirty="0" err="1" smtClean="0"/>
              <a:t>alors</a:t>
            </a:r>
            <a:r>
              <a:rPr lang="en-US" i="1" dirty="0" smtClean="0"/>
              <a:t> </a:t>
            </a:r>
            <a:r>
              <a:rPr lang="en-US" i="1" dirty="0" err="1" smtClean="0"/>
              <a:t>introduire</a:t>
            </a:r>
            <a:r>
              <a:rPr lang="en-US" i="1" dirty="0" smtClean="0"/>
              <a:t> un nouveau </a:t>
            </a:r>
            <a:r>
              <a:rPr lang="en-US" i="1" dirty="0" err="1" smtClean="0"/>
              <a:t>terme</a:t>
            </a:r>
            <a:r>
              <a:rPr lang="en-US" i="1" dirty="0" smtClean="0"/>
              <a:t> : les </a:t>
            </a:r>
            <a:r>
              <a:rPr lang="en-US" b="1" i="1" dirty="0" err="1" smtClean="0"/>
              <a:t>goroutines</a:t>
            </a:r>
            <a:r>
              <a:rPr lang="en-US" b="1" i="1" dirty="0" smtClean="0"/>
              <a:t>  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Go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s’exécutant</a:t>
            </a:r>
            <a:r>
              <a:rPr lang="en-US" i="1" dirty="0" smtClean="0"/>
              <a:t>  </a:t>
            </a:r>
            <a:r>
              <a:rPr lang="en-US" i="1" dirty="0" smtClean="0"/>
              <a:t>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espace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d’adressage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les </a:t>
            </a:r>
            <a:r>
              <a:rPr lang="en-US" i="1" dirty="0" err="1" smtClean="0"/>
              <a:t>autres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. Un </a:t>
            </a:r>
            <a:r>
              <a:rPr lang="en-US" i="1" dirty="0" err="1" smtClean="0"/>
              <a:t>programme</a:t>
            </a:r>
            <a:r>
              <a:rPr lang="en-US" i="1" dirty="0" smtClean="0"/>
              <a:t> qui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S’exécute</a:t>
            </a:r>
            <a:r>
              <a:rPr lang="en-US" i="1" dirty="0" smtClean="0"/>
              <a:t> </a:t>
            </a:r>
            <a:r>
              <a:rPr lang="en-US" i="1" dirty="0" err="1" smtClean="0"/>
              <a:t>consiste</a:t>
            </a:r>
            <a:r>
              <a:rPr lang="en-US" i="1" dirty="0" smtClean="0"/>
              <a:t> </a:t>
            </a:r>
            <a:r>
              <a:rPr lang="en-US" i="1" dirty="0" err="1" smtClean="0"/>
              <a:t>donc</a:t>
            </a:r>
            <a:r>
              <a:rPr lang="en-US" i="1" dirty="0" smtClean="0"/>
              <a:t> en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plusieurs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identique</a:t>
            </a:r>
            <a:r>
              <a:rPr lang="en-US" i="1" dirty="0" smtClean="0"/>
              <a:t> à un thread, </a:t>
            </a:r>
            <a:r>
              <a:rPr lang="en-US" i="1" dirty="0" err="1" smtClean="0"/>
              <a:t>coroutine</a:t>
            </a:r>
            <a:r>
              <a:rPr lang="en-US" i="1" dirty="0" smtClean="0"/>
              <a:t>, </a:t>
            </a:r>
            <a:r>
              <a:rPr lang="en-US" i="1" dirty="0" err="1" smtClean="0"/>
              <a:t>processus</a:t>
            </a:r>
            <a:r>
              <a:rPr lang="en-US" i="1" dirty="0" smtClean="0"/>
              <a:t>, ….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NB : 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	</a:t>
            </a:r>
            <a:r>
              <a:rPr lang="fr-FR" i="1" dirty="0" smtClean="0"/>
              <a:t>la </a:t>
            </a:r>
            <a:r>
              <a:rPr lang="fr-FR" i="1" dirty="0" smtClean="0"/>
              <a:t>concurrence </a:t>
            </a:r>
            <a:r>
              <a:rPr lang="fr-FR" i="1" dirty="0" smtClean="0"/>
              <a:t>et le </a:t>
            </a:r>
            <a:r>
              <a:rPr lang="fr-FR" i="1" dirty="0" smtClean="0"/>
              <a:t>parallélisme sont deux concepts </a:t>
            </a:r>
            <a:r>
              <a:rPr lang="fr-FR" i="1" dirty="0" smtClean="0"/>
              <a:t>différents</a:t>
            </a:r>
            <a:r>
              <a:rPr lang="fr-FR" i="1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Démarrer une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Invoquer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et dire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(what string, minutes int64)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(minutes * 60*1e9)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Unités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nanosecs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"est prêt")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("thé", 6)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("café", 2)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("J’attends...")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err="1" smtClean="0"/>
              <a:t>afiche</a:t>
            </a:r>
            <a:r>
              <a:rPr lang="fr-FR" i="1" dirty="0" smtClean="0"/>
              <a:t> à l’écran: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J’attends...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(right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away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Les café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prêt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(2 minutes plus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prêt tea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(6 minutes plus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Quelques faits simples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Les </a:t>
            </a:r>
            <a:r>
              <a:rPr lang="fr-FR" i="1" dirty="0" err="1" smtClean="0"/>
              <a:t>goroutines</a:t>
            </a:r>
            <a:r>
              <a:rPr lang="fr-FR" i="1" dirty="0" smtClean="0"/>
              <a:t> </a:t>
            </a:r>
            <a:r>
              <a:rPr lang="fr-FR" i="1" dirty="0" smtClean="0"/>
              <a:t>ne coûtent pas grand chose.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Goroutines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exit by returning from their top-level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function, or just falling off the end..</a:t>
            </a:r>
          </a:p>
          <a:p>
            <a:pPr>
              <a:buNone/>
            </a:pP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s’exécuter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concurrente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</a:t>
            </a:r>
            <a:r>
              <a:rPr lang="en-US" i="1" dirty="0" err="1" smtClean="0"/>
              <a:t>seul</a:t>
            </a:r>
            <a:r>
              <a:rPr lang="en-US" i="1" dirty="0" smtClean="0"/>
              <a:t> </a:t>
            </a:r>
            <a:r>
              <a:rPr lang="en-US" i="1" dirty="0" err="1" smtClean="0"/>
              <a:t>processeur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err="1" smtClean="0"/>
              <a:t>partageant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n’avez</a:t>
            </a:r>
            <a:r>
              <a:rPr lang="en-US" i="1" dirty="0" smtClean="0"/>
              <a:t> pas à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occuper</a:t>
            </a:r>
            <a:r>
              <a:rPr lang="en-US" i="1" dirty="0" smtClean="0"/>
              <a:t> de la </a:t>
            </a:r>
            <a:r>
              <a:rPr lang="en-US" i="1" dirty="0" err="1" smtClean="0"/>
              <a:t>taille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smtClean="0"/>
              <a:t>pile!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piles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stacks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gccgo</a:t>
            </a:r>
            <a:r>
              <a:rPr lang="en-US" i="1" dirty="0" smtClean="0"/>
              <a:t>, au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pthreads</a:t>
            </a:r>
            <a:r>
              <a:rPr lang="en-US" i="1" dirty="0" smtClean="0"/>
              <a:t>. </a:t>
            </a:r>
            <a:r>
              <a:rPr lang="en-US" i="1" dirty="0" smtClean="0"/>
              <a:t>Avec </a:t>
            </a:r>
            <a:r>
              <a:rPr lang="en-US" dirty="0" smtClean="0"/>
              <a:t>6g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des threads </a:t>
            </a:r>
            <a:r>
              <a:rPr lang="en-US" dirty="0" err="1" smtClean="0"/>
              <a:t>multiplexés</a:t>
            </a:r>
            <a:r>
              <a:rPr lang="en-US" dirty="0" smtClean="0"/>
              <a:t> qui </a:t>
            </a:r>
          </a:p>
          <a:p>
            <a:pPr>
              <a:buNone/>
            </a:pP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plus </a:t>
            </a:r>
            <a:r>
              <a:rPr lang="en-US" dirty="0" err="1" smtClean="0"/>
              <a:t>légers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mondes</a:t>
            </a:r>
            <a:r>
              <a:rPr lang="en-US" i="1" dirty="0" smtClean="0"/>
              <a:t>, les piles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smtClean="0"/>
              <a:t>petites </a:t>
            </a:r>
            <a:r>
              <a:rPr lang="en-US" i="1" dirty="0" smtClean="0"/>
              <a:t>(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kO</a:t>
            </a:r>
            <a:r>
              <a:rPr lang="en-US" i="1" dirty="0" smtClean="0"/>
              <a:t>) et </a:t>
            </a:r>
          </a:p>
          <a:p>
            <a:pPr>
              <a:buNone/>
            </a:pPr>
            <a:r>
              <a:rPr lang="en-US" i="1" dirty="0" err="1" smtClean="0"/>
              <a:t>croissent</a:t>
            </a:r>
            <a:r>
              <a:rPr lang="en-US" i="1" dirty="0" smtClean="0"/>
              <a:t> </a:t>
            </a:r>
            <a:r>
              <a:rPr lang="en-US" i="1" dirty="0" err="1" smtClean="0"/>
              <a:t>selon</a:t>
            </a:r>
            <a:r>
              <a:rPr lang="en-US" i="1" dirty="0" smtClean="0"/>
              <a:t> 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Ainsi</a:t>
            </a:r>
            <a:r>
              <a:rPr lang="en-US" i="1" dirty="0" smtClean="0"/>
              <a:t>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mémoire</a:t>
            </a:r>
            <a:r>
              <a:rPr lang="en-US" i="1" dirty="0" smtClean="0"/>
              <a:t>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en </a:t>
            </a:r>
            <a:r>
              <a:rPr lang="en-US" i="1" dirty="0" err="1" smtClean="0"/>
              <a:t>créer</a:t>
            </a:r>
            <a:r>
              <a:rPr lang="en-US" i="1" dirty="0" smtClean="0"/>
              <a:t> de </a:t>
            </a:r>
            <a:r>
              <a:rPr lang="en-US" i="1" dirty="0" err="1" smtClean="0"/>
              <a:t>nombreuses</a:t>
            </a:r>
            <a:r>
              <a:rPr lang="en-US" i="1" dirty="0" smtClean="0"/>
              <a:t>, et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dynamiquement</a:t>
            </a:r>
            <a:r>
              <a:rPr lang="en-US" i="1" dirty="0" smtClean="0"/>
              <a:t> des piles </a:t>
            </a:r>
            <a:r>
              <a:rPr lang="en-US" i="1" dirty="0" err="1" smtClean="0"/>
              <a:t>énormes</a:t>
            </a:r>
            <a:r>
              <a:rPr lang="en-US" i="1" dirty="0" smtClean="0"/>
              <a:t> en </a:t>
            </a:r>
            <a:r>
              <a:rPr lang="en-US" i="1" dirty="0" err="1" smtClean="0"/>
              <a:t>taille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programmeur</a:t>
            </a:r>
            <a:r>
              <a:rPr lang="en-US" i="1" dirty="0" smtClean="0"/>
              <a:t> ne </a:t>
            </a:r>
            <a:r>
              <a:rPr lang="en-US" i="1" dirty="0" err="1" smtClean="0"/>
              <a:t>devrait</a:t>
            </a:r>
            <a:r>
              <a:rPr lang="en-US" i="1" dirty="0" smtClean="0"/>
              <a:t> </a:t>
            </a:r>
            <a:r>
              <a:rPr lang="en-US" i="1" dirty="0" smtClean="0"/>
              <a:t>pas </a:t>
            </a:r>
            <a:r>
              <a:rPr lang="en-US" i="1" dirty="0" err="1" smtClean="0"/>
              <a:t>avoir</a:t>
            </a:r>
            <a:r>
              <a:rPr lang="en-US" i="1" dirty="0" smtClean="0"/>
              <a:t> à </a:t>
            </a:r>
            <a:r>
              <a:rPr lang="en-US" i="1" dirty="0" smtClean="0"/>
              <a:t>se </a:t>
            </a:r>
            <a:r>
              <a:rPr lang="en-US" i="1" dirty="0" err="1" smtClean="0"/>
              <a:t>préoccuper</a:t>
            </a:r>
            <a:r>
              <a:rPr lang="en-US" i="1" dirty="0" smtClean="0"/>
              <a:t> de la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smtClean="0"/>
              <a:t>la </a:t>
            </a:r>
            <a:r>
              <a:rPr lang="en-US" i="1" dirty="0" smtClean="0"/>
              <a:t>pile ; </a:t>
            </a:r>
            <a:r>
              <a:rPr lang="en-US" i="1" dirty="0" err="1" smtClean="0"/>
              <a:t>c’est</a:t>
            </a:r>
            <a:r>
              <a:rPr lang="en-US" i="1" dirty="0" smtClean="0"/>
              <a:t> Go qui le fait à </a:t>
            </a:r>
            <a:r>
              <a:rPr lang="en-US" i="1" dirty="0" err="1" smtClean="0"/>
              <a:t>sa</a:t>
            </a:r>
            <a:r>
              <a:rPr lang="en-US" i="1" dirty="0" smtClean="0"/>
              <a:t> place.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2102</Words>
  <Application>Microsoft Office PowerPoint</Application>
  <PresentationFormat>Affichage à l'écran (4:3)</PresentationFormat>
  <Paragraphs>586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Le langage  Go   3ème partie</vt:lpstr>
      <vt:lpstr>Sommaire de la journée</vt:lpstr>
      <vt:lpstr>Exercice</vt:lpstr>
      <vt:lpstr>Concurrence et communication : les goroutines</vt:lpstr>
      <vt:lpstr>Les goroutines</vt:lpstr>
      <vt:lpstr>Définition</vt:lpstr>
      <vt:lpstr>Démarrer une goroutine</vt:lpstr>
      <vt:lpstr>Quelques faits simples</vt:lpstr>
      <vt:lpstr>Les piles (stacks)</vt:lpstr>
      <vt:lpstr>L’ordonnancement des tâches (scheduling)</vt:lpstr>
      <vt:lpstr>Concurrence et communication: les canaux (channels)</vt:lpstr>
      <vt:lpstr>Les channels en Go</vt:lpstr>
      <vt:lpstr>Le type channel</vt:lpstr>
      <vt:lpstr>L’operateur de communication : &lt;- </vt:lpstr>
      <vt:lpstr>Sémantique</vt:lpstr>
      <vt:lpstr>Injectons des données</vt:lpstr>
      <vt:lpstr>Fonctions retournant un channel</vt:lpstr>
      <vt:lpstr>Des fonctions channel partout</vt:lpstr>
      <vt:lpstr>Range et channels</vt:lpstr>
      <vt:lpstr>Fermer un channel</vt:lpstr>
      <vt:lpstr>Range à la main sur un channel</vt:lpstr>
      <vt:lpstr>Close</vt:lpstr>
      <vt:lpstr>Bidirectionnalité des channels</vt:lpstr>
      <vt:lpstr>Bidirectionnalité des channels (2)</vt:lpstr>
      <vt:lpstr>Channels synchrones</vt:lpstr>
      <vt:lpstr>Channels asynchrones</vt:lpstr>
      <vt:lpstr>Le buffer ne fait pas partie du type</vt:lpstr>
      <vt:lpstr>Select</vt:lpstr>
      <vt:lpstr>Sémantique du Select</vt:lpstr>
      <vt:lpstr>Un générateur de bits aléatoire</vt:lpstr>
      <vt:lpstr>Tester la communication</vt:lpstr>
      <vt:lpstr>Timeout</vt:lpstr>
      <vt:lpstr>Multiplexing</vt:lpstr>
      <vt:lpstr>Serveur de multiplexage</vt:lpstr>
      <vt:lpstr>Démarrer le serveur</vt:lpstr>
      <vt:lpstr>Le client</vt:lpstr>
      <vt:lpstr>Démontage</vt:lpstr>
      <vt:lpstr>Démarrer le serveur</vt:lpstr>
      <vt:lpstr>Arrêter le client</vt:lpstr>
      <vt:lpstr>Chaînage </vt:lpstr>
      <vt:lpstr>Exemple :  channel comme cache de buffer</vt:lpstr>
      <vt:lpstr>Concurrence</vt:lpstr>
      <vt:lpstr>Problématiques de la concurrence</vt:lpstr>
      <vt:lpstr>Go vous donne des primitives</vt:lpstr>
      <vt:lpstr>Le modèle</vt:lpstr>
      <vt:lpstr>Le modèle mémoire</vt:lpstr>
      <vt:lpstr>That’s all folk!  Merci d’avoir suivi ce cours.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589</cp:revision>
  <dcterms:created xsi:type="dcterms:W3CDTF">2011-08-31T13:11:29Z</dcterms:created>
  <dcterms:modified xsi:type="dcterms:W3CDTF">2011-09-13T09:21:47Z</dcterms:modified>
</cp:coreProperties>
</file>