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>
      <p:cViewPr varScale="1">
        <p:scale>
          <a:sx n="91" d="100"/>
          <a:sy n="91" d="100"/>
        </p:scale>
        <p:origin x="-9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380687"/>
            <a:ext cx="1381695" cy="47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0BB7-586E-4F6C-B9C1-511BA36308DC}" type="datetimeFigureOut">
              <a:rPr lang="fr-FR" smtClean="0"/>
              <a:pPr/>
              <a:t>12/09/2011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avier.mehaut%20@gmail.com" TargetMode="External"/><Relationship Id="rId2" Type="http://schemas.openxmlformats.org/officeDocument/2006/relationships/hyperlink" Target="mailto:r@googl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lan9.bell-labs.com/who/rsc/thread/squi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golang.org/doc/go_mem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2808312"/>
          </a:xfrm>
        </p:spPr>
        <p:txBody>
          <a:bodyPr>
            <a:normAutofit/>
          </a:bodyPr>
          <a:lstStyle/>
          <a:p>
            <a:r>
              <a:rPr lang="fr-FR" dirty="0" smtClean="0"/>
              <a:t>Le langage  Go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sz="2800" dirty="0" smtClean="0"/>
              <a:t>3ème partie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 fontScale="47500" lnSpcReduction="20000"/>
          </a:bodyPr>
          <a:lstStyle/>
          <a:p>
            <a:r>
              <a:rPr lang="fr-FR" i="1" dirty="0"/>
              <a:t>Rob Pike</a:t>
            </a:r>
          </a:p>
          <a:p>
            <a:r>
              <a:rPr lang="fr-FR" dirty="0" smtClean="0">
                <a:hlinkClick r:id="rId2"/>
              </a:rPr>
              <a:t>r@google.com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Traduction en français, adaptation  </a:t>
            </a:r>
            <a:br>
              <a:rPr lang="fr-FR" dirty="0" smtClean="0"/>
            </a:br>
            <a:r>
              <a:rPr lang="fr-FR" dirty="0" err="1" smtClean="0">
                <a:hlinkClick r:id="rId3"/>
              </a:rPr>
              <a:t>xavier.mehaut</a:t>
            </a:r>
            <a:r>
              <a:rPr lang="fr-FR" dirty="0" smtClean="0">
                <a:hlinkClick r:id="rId3"/>
              </a:rPr>
              <a:t> @</a:t>
            </a:r>
            <a:r>
              <a:rPr lang="fr-FR" dirty="0" err="1" smtClean="0">
                <a:hlinkClick r:id="rId3"/>
              </a:rPr>
              <a:t>gmail.com</a:t>
            </a:r>
            <a:endParaRPr lang="fr-FR" dirty="0" smtClean="0"/>
          </a:p>
          <a:p>
            <a:endParaRPr lang="fr-FR" dirty="0"/>
          </a:p>
          <a:p>
            <a:r>
              <a:rPr lang="fr-FR" i="1" dirty="0" smtClean="0"/>
              <a:t>(Version de Juin </a:t>
            </a:r>
            <a:r>
              <a:rPr lang="fr-FR" i="1" dirty="0"/>
              <a:t>2011)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L’ordonnancement des tâches (</a:t>
            </a:r>
            <a:r>
              <a:rPr lang="fr-FR" dirty="0" err="1" smtClean="0"/>
              <a:t>scheduling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Goroutines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multiplexées</a:t>
            </a:r>
            <a:r>
              <a:rPr lang="en-US" i="1" dirty="0" smtClean="0"/>
              <a:t>. </a:t>
            </a:r>
            <a:r>
              <a:rPr lang="en-US" i="1" dirty="0" err="1" smtClean="0"/>
              <a:t>Quand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goroutine</a:t>
            </a:r>
            <a:r>
              <a:rPr lang="en-US" i="1" dirty="0" smtClean="0"/>
              <a:t> </a:t>
            </a:r>
            <a:r>
              <a:rPr lang="en-US" i="1" dirty="0" err="1" smtClean="0"/>
              <a:t>éxécute</a:t>
            </a:r>
            <a:r>
              <a:rPr lang="en-US" i="1" dirty="0" smtClean="0"/>
              <a:t> un </a:t>
            </a:r>
          </a:p>
          <a:p>
            <a:pPr>
              <a:buNone/>
            </a:pPr>
            <a:r>
              <a:rPr lang="en-US" i="1" dirty="0" err="1" smtClean="0"/>
              <a:t>appel</a:t>
            </a:r>
            <a:r>
              <a:rPr lang="en-US" i="1" dirty="0" smtClean="0"/>
              <a:t> </a:t>
            </a:r>
            <a:r>
              <a:rPr lang="en-US" i="1" dirty="0" err="1" smtClean="0"/>
              <a:t>système</a:t>
            </a:r>
            <a:r>
              <a:rPr lang="en-US" i="1" dirty="0" smtClean="0"/>
              <a:t> </a:t>
            </a:r>
            <a:r>
              <a:rPr lang="en-US" i="1" dirty="0" err="1" smtClean="0"/>
              <a:t>bloquant</a:t>
            </a:r>
            <a:r>
              <a:rPr lang="en-US" i="1" dirty="0" smtClean="0"/>
              <a:t>, les </a:t>
            </a:r>
            <a:r>
              <a:rPr lang="en-US" i="1" dirty="0" err="1" smtClean="0"/>
              <a:t>autres</a:t>
            </a:r>
            <a:r>
              <a:rPr lang="en-US" i="1" dirty="0" smtClean="0"/>
              <a:t> </a:t>
            </a:r>
            <a:r>
              <a:rPr lang="en-US" i="1" dirty="0" err="1" smtClean="0"/>
              <a:t>goroutines</a:t>
            </a:r>
            <a:r>
              <a:rPr lang="en-US" i="1" dirty="0" smtClean="0"/>
              <a:t> ne </a:t>
            </a:r>
            <a:r>
              <a:rPr lang="en-US" i="1" dirty="0" err="1" smtClean="0"/>
              <a:t>sont</a:t>
            </a:r>
            <a:r>
              <a:rPr lang="en-US" i="1" dirty="0" smtClean="0"/>
              <a:t> pas </a:t>
            </a:r>
            <a:r>
              <a:rPr lang="en-US" i="1" dirty="0" err="1" smtClean="0"/>
              <a:t>bloquées</a:t>
            </a:r>
            <a:r>
              <a:rPr lang="en-US" i="1" dirty="0" smtClean="0"/>
              <a:t>. 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Il y a des plans de faire de </a:t>
            </a:r>
            <a:r>
              <a:rPr lang="en-US" i="1" dirty="0" err="1" smtClean="0"/>
              <a:t>même</a:t>
            </a:r>
            <a:r>
              <a:rPr lang="en-US" i="1" dirty="0" smtClean="0"/>
              <a:t> pour les </a:t>
            </a:r>
            <a:r>
              <a:rPr lang="en-US" i="1" dirty="0" err="1" smtClean="0"/>
              <a:t>goroutines</a:t>
            </a:r>
            <a:r>
              <a:rPr lang="en-US" i="1" dirty="0" smtClean="0"/>
              <a:t> </a:t>
            </a:r>
            <a:r>
              <a:rPr lang="en-US" i="1" dirty="0" err="1" smtClean="0"/>
              <a:t>liées</a:t>
            </a:r>
            <a:r>
              <a:rPr lang="en-US" i="1" dirty="0" smtClean="0"/>
              <a:t> au CPU à un </a:t>
            </a:r>
          </a:p>
          <a:p>
            <a:pPr>
              <a:buNone/>
            </a:pPr>
            <a:r>
              <a:rPr lang="en-US" i="1" dirty="0" smtClean="0"/>
              <a:t>certain </a:t>
            </a:r>
            <a:r>
              <a:rPr lang="en-US" i="1" dirty="0" err="1" smtClean="0"/>
              <a:t>degré</a:t>
            </a:r>
            <a:r>
              <a:rPr lang="en-US" i="1" dirty="0" smtClean="0"/>
              <a:t>, </a:t>
            </a:r>
            <a:r>
              <a:rPr lang="en-US" i="1" dirty="0" err="1" smtClean="0"/>
              <a:t>mais</a:t>
            </a:r>
            <a:r>
              <a:rPr lang="en-US" i="1" dirty="0" smtClean="0"/>
              <a:t> pour </a:t>
            </a:r>
            <a:r>
              <a:rPr lang="en-US" i="1" dirty="0" err="1" smtClean="0"/>
              <a:t>l’instant</a:t>
            </a:r>
            <a:r>
              <a:rPr lang="en-US" i="1" dirty="0" smtClean="0"/>
              <a:t>,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voulez</a:t>
            </a:r>
            <a:r>
              <a:rPr lang="en-US" i="1" dirty="0" smtClean="0"/>
              <a:t> du </a:t>
            </a:r>
            <a:r>
              <a:rPr lang="en-US" i="1" dirty="0" err="1" smtClean="0"/>
              <a:t>parallélisme</a:t>
            </a:r>
            <a:r>
              <a:rPr lang="en-US" i="1" dirty="0" smtClean="0"/>
              <a:t> </a:t>
            </a:r>
            <a:r>
              <a:rPr lang="en-US" i="1" dirty="0" err="1" smtClean="0"/>
              <a:t>niveau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utilisateur</a:t>
            </a:r>
            <a:r>
              <a:rPr lang="en-US" i="1" dirty="0" smtClean="0"/>
              <a:t> en 6g*,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devz</a:t>
            </a:r>
            <a:r>
              <a:rPr lang="en-US" i="1" dirty="0" smtClean="0"/>
              <a:t> </a:t>
            </a:r>
            <a:r>
              <a:rPr lang="en-US" i="1" dirty="0" err="1" smtClean="0"/>
              <a:t>initialiser</a:t>
            </a:r>
            <a:r>
              <a:rPr lang="en-US" i="1" dirty="0" smtClean="0"/>
              <a:t> la variable shell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GOMAXPROCS</a:t>
            </a:r>
            <a:r>
              <a:rPr lang="fr-FR" dirty="0" smtClean="0"/>
              <a:t> </a:t>
            </a:r>
            <a:r>
              <a:rPr lang="fr-FR" i="1" dirty="0" smtClean="0"/>
              <a:t>ou appeler 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runtime.GOMAXPROCS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(n)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GOMAXPROCS</a:t>
            </a:r>
            <a:r>
              <a:rPr lang="en-US" dirty="0" smtClean="0"/>
              <a:t> </a:t>
            </a:r>
            <a:r>
              <a:rPr lang="en-US" dirty="0" err="1" smtClean="0"/>
              <a:t>indique</a:t>
            </a:r>
            <a:r>
              <a:rPr lang="en-US" dirty="0" smtClean="0"/>
              <a:t> au scheduler </a:t>
            </a:r>
            <a:r>
              <a:rPr lang="en-US" dirty="0" err="1" smtClean="0"/>
              <a:t>d’exécution</a:t>
            </a:r>
            <a:r>
              <a:rPr lang="en-US" dirty="0" smtClean="0"/>
              <a:t> </a:t>
            </a:r>
            <a:r>
              <a:rPr lang="en-US" dirty="0" err="1" smtClean="0"/>
              <a:t>combien</a:t>
            </a:r>
            <a:r>
              <a:rPr lang="en-US" dirty="0" smtClean="0"/>
              <a:t> de </a:t>
            </a:r>
          </a:p>
          <a:p>
            <a:pPr>
              <a:buNone/>
            </a:pPr>
            <a:r>
              <a:rPr lang="en-US" dirty="0" err="1" smtClean="0"/>
              <a:t>goroutines</a:t>
            </a:r>
            <a:r>
              <a:rPr lang="en-US" dirty="0" smtClean="0"/>
              <a:t> </a:t>
            </a:r>
            <a:r>
              <a:rPr lang="en-US" dirty="0" err="1" smtClean="0"/>
              <a:t>s’exécutant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l’espace</a:t>
            </a:r>
            <a:r>
              <a:rPr lang="en-US" dirty="0" smtClean="0"/>
              <a:t> </a:t>
            </a:r>
            <a:r>
              <a:rPr lang="en-US" dirty="0" err="1" smtClean="0"/>
              <a:t>utilisateur</a:t>
            </a:r>
            <a:r>
              <a:rPr lang="en-US" dirty="0" smtClean="0"/>
              <a:t> (</a:t>
            </a:r>
            <a:r>
              <a:rPr lang="en-US" dirty="0" err="1" smtClean="0"/>
              <a:t>userspace</a:t>
            </a:r>
            <a:r>
              <a:rPr lang="en-US" dirty="0" smtClean="0"/>
              <a:t>) </a:t>
            </a:r>
            <a:r>
              <a:rPr lang="en-US" dirty="0" err="1" smtClean="0"/>
              <a:t>peuvent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tourner</a:t>
            </a:r>
            <a:r>
              <a:rPr lang="en-US" dirty="0" smtClean="0"/>
              <a:t> à la </a:t>
            </a:r>
            <a:r>
              <a:rPr lang="en-US" dirty="0" err="1" smtClean="0"/>
              <a:t>fois</a:t>
            </a:r>
            <a:r>
              <a:rPr lang="en-US" dirty="0" smtClean="0"/>
              <a:t>, </a:t>
            </a:r>
            <a:r>
              <a:rPr lang="en-US" dirty="0" err="1" smtClean="0"/>
              <a:t>idéallement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différents</a:t>
            </a:r>
            <a:r>
              <a:rPr lang="en-US" dirty="0" smtClean="0"/>
              <a:t> </a:t>
            </a:r>
            <a:r>
              <a:rPr lang="en-US" dirty="0" err="1" smtClean="0"/>
              <a:t>coeurs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sz="2900" dirty="0" smtClean="0"/>
              <a:t>*</a:t>
            </a:r>
            <a:r>
              <a:rPr lang="en-US" sz="2900" i="1" dirty="0" err="1" smtClean="0"/>
              <a:t>gccgo</a:t>
            </a:r>
            <a:r>
              <a:rPr lang="en-US" sz="2900" i="1" dirty="0" smtClean="0"/>
              <a:t> </a:t>
            </a:r>
            <a:r>
              <a:rPr lang="en-US" sz="2900" i="1" dirty="0" err="1" smtClean="0"/>
              <a:t>utilise</a:t>
            </a:r>
            <a:r>
              <a:rPr lang="en-US" sz="2900" i="1" dirty="0" smtClean="0"/>
              <a:t> </a:t>
            </a:r>
            <a:r>
              <a:rPr lang="en-US" sz="2900" i="1" dirty="0" err="1" smtClean="0"/>
              <a:t>toujours</a:t>
            </a:r>
            <a:r>
              <a:rPr lang="en-US" sz="2900" i="1" dirty="0" smtClean="0"/>
              <a:t> un thread par </a:t>
            </a:r>
            <a:r>
              <a:rPr lang="en-US" sz="2900" i="1" dirty="0" err="1" smtClean="0"/>
              <a:t>goroutine</a:t>
            </a:r>
            <a:r>
              <a:rPr lang="en-US" sz="2900" i="1" dirty="0" smtClean="0"/>
              <a:t>.</a:t>
            </a:r>
            <a:endParaRPr lang="fr-FR" sz="2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Concurrence et communication:</a:t>
            </a:r>
            <a:br>
              <a:rPr lang="fr-FR" dirty="0" smtClean="0"/>
            </a:br>
            <a:r>
              <a:rPr lang="fr-FR" dirty="0" smtClean="0"/>
              <a:t>les canaux (</a:t>
            </a:r>
            <a:r>
              <a:rPr lang="fr-FR" dirty="0" err="1" smtClean="0"/>
              <a:t>channels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channels</a:t>
            </a:r>
            <a:r>
              <a:rPr lang="fr-FR" dirty="0" smtClean="0"/>
              <a:t> en Go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A </a:t>
            </a:r>
            <a:r>
              <a:rPr lang="en-US" i="1" dirty="0" err="1" smtClean="0"/>
              <a:t>moins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two </a:t>
            </a:r>
            <a:r>
              <a:rPr lang="en-US" i="1" dirty="0" err="1" smtClean="0"/>
              <a:t>goroutines</a:t>
            </a:r>
            <a:r>
              <a:rPr lang="en-US" i="1" dirty="0" smtClean="0"/>
              <a:t> ne </a:t>
            </a:r>
            <a:r>
              <a:rPr lang="en-US" i="1" dirty="0" err="1" smtClean="0"/>
              <a:t>communiquent</a:t>
            </a:r>
            <a:r>
              <a:rPr lang="en-US" i="1" dirty="0" smtClean="0"/>
              <a:t>, </a:t>
            </a:r>
            <a:r>
              <a:rPr lang="en-US" i="1" dirty="0" err="1" smtClean="0"/>
              <a:t>elles</a:t>
            </a:r>
            <a:r>
              <a:rPr lang="en-US" i="1" dirty="0" smtClean="0"/>
              <a:t> ne </a:t>
            </a:r>
            <a:r>
              <a:rPr lang="en-US" i="1" dirty="0" err="1" smtClean="0"/>
              <a:t>peuvent</a:t>
            </a:r>
            <a:r>
              <a:rPr lang="en-US" i="1" dirty="0" smtClean="0"/>
              <a:t> se </a:t>
            </a:r>
          </a:p>
          <a:p>
            <a:pPr>
              <a:buNone/>
            </a:pPr>
            <a:r>
              <a:rPr lang="en-US" i="1" dirty="0" err="1" smtClean="0"/>
              <a:t>coordonner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Go </a:t>
            </a:r>
            <a:r>
              <a:rPr lang="en-US" i="1" dirty="0" err="1" smtClean="0"/>
              <a:t>possède</a:t>
            </a:r>
            <a:r>
              <a:rPr lang="en-US" i="1" dirty="0" smtClean="0"/>
              <a:t> un type </a:t>
            </a:r>
            <a:r>
              <a:rPr lang="en-US" i="1" dirty="0" err="1" smtClean="0"/>
              <a:t>spcifique</a:t>
            </a:r>
            <a:r>
              <a:rPr lang="en-US" i="1" dirty="0" smtClean="0"/>
              <a:t> </a:t>
            </a:r>
            <a:r>
              <a:rPr lang="en-US" i="1" dirty="0" err="1" smtClean="0"/>
              <a:t>appelé</a:t>
            </a:r>
            <a:r>
              <a:rPr lang="en-US" i="1" dirty="0" smtClean="0"/>
              <a:t> channel (canal) qui </a:t>
            </a:r>
            <a:r>
              <a:rPr lang="en-US" i="1" dirty="0" err="1" smtClean="0"/>
              <a:t>fournit</a:t>
            </a:r>
            <a:r>
              <a:rPr lang="en-US" i="1" dirty="0" smtClean="0"/>
              <a:t> des </a:t>
            </a:r>
          </a:p>
          <a:p>
            <a:pPr>
              <a:buNone/>
            </a:pPr>
            <a:r>
              <a:rPr lang="en-US" i="1" dirty="0" err="1" smtClean="0"/>
              <a:t>mécanismes</a:t>
            </a:r>
            <a:r>
              <a:rPr lang="en-US" i="1" dirty="0" smtClean="0"/>
              <a:t> de communication et de </a:t>
            </a:r>
            <a:r>
              <a:rPr lang="en-US" i="1" dirty="0" err="1" smtClean="0"/>
              <a:t>synchronisation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Il </a:t>
            </a:r>
            <a:r>
              <a:rPr lang="en-US" i="1" dirty="0" err="1" smtClean="0"/>
              <a:t>existe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 des structures de </a:t>
            </a:r>
            <a:r>
              <a:rPr lang="en-US" i="1" dirty="0" err="1" smtClean="0"/>
              <a:t>contrôle</a:t>
            </a:r>
            <a:r>
              <a:rPr lang="en-US" i="1" dirty="0" smtClean="0"/>
              <a:t> </a:t>
            </a:r>
            <a:r>
              <a:rPr lang="en-US" i="1" dirty="0" err="1" smtClean="0"/>
              <a:t>spéciales</a:t>
            </a:r>
            <a:r>
              <a:rPr lang="en-US" i="1" dirty="0" smtClean="0"/>
              <a:t> qui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basées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les channels pour </a:t>
            </a:r>
            <a:r>
              <a:rPr lang="en-US" i="1" dirty="0" err="1" smtClean="0"/>
              <a:t>rendre</a:t>
            </a:r>
            <a:r>
              <a:rPr lang="en-US" i="1" dirty="0" smtClean="0"/>
              <a:t> la </a:t>
            </a:r>
            <a:r>
              <a:rPr lang="en-US" i="1" dirty="0" err="1" smtClean="0"/>
              <a:t>programmation</a:t>
            </a:r>
            <a:r>
              <a:rPr lang="en-US" i="1" dirty="0" smtClean="0"/>
              <a:t> </a:t>
            </a:r>
            <a:r>
              <a:rPr lang="en-US" i="1" dirty="0" err="1" smtClean="0"/>
              <a:t>concurrente</a:t>
            </a:r>
            <a:r>
              <a:rPr lang="en-US" i="1" dirty="0" smtClean="0"/>
              <a:t> plus </a:t>
            </a:r>
          </a:p>
          <a:p>
            <a:pPr>
              <a:buNone/>
            </a:pPr>
            <a:r>
              <a:rPr lang="en-US" i="1" dirty="0" smtClean="0"/>
              <a:t>simple. 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en-US" i="1" dirty="0" smtClean="0"/>
              <a:t>NB: </a:t>
            </a:r>
            <a:r>
              <a:rPr lang="en-US" i="1" dirty="0" err="1" smtClean="0"/>
              <a:t>J’ai</a:t>
            </a:r>
            <a:r>
              <a:rPr lang="en-US" i="1" dirty="0" smtClean="0"/>
              <a:t> </a:t>
            </a:r>
            <a:r>
              <a:rPr lang="en-US" i="1" dirty="0" err="1" smtClean="0"/>
              <a:t>donné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conf en 2006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sujet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en un </a:t>
            </a:r>
            <a:r>
              <a:rPr lang="en-US" i="1" dirty="0" err="1" smtClean="0"/>
              <a:t>autre</a:t>
            </a:r>
            <a:r>
              <a:rPr lang="en-US" i="1" dirty="0" smtClean="0"/>
              <a:t> </a:t>
            </a:r>
            <a:r>
              <a:rPr lang="en-US" i="1" dirty="0" err="1" smtClean="0"/>
              <a:t>langage</a:t>
            </a:r>
            <a:endParaRPr lang="fr-FR" i="1" dirty="0" smtClean="0"/>
          </a:p>
          <a:p>
            <a:pPr lvl="1">
              <a:buNone/>
            </a:pPr>
            <a:r>
              <a:rPr lang="fr-FR" dirty="0" smtClean="0"/>
              <a:t>http://</a:t>
            </a:r>
            <a:r>
              <a:rPr lang="fr-FR" dirty="0" smtClean="0"/>
              <a:t>www.youtube.com/watch?v=HmxnCEa8Ctw</a:t>
            </a:r>
            <a:endParaRPr lang="fr-F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type </a:t>
            </a:r>
            <a:r>
              <a:rPr lang="fr-FR" dirty="0" err="1" smtClean="0"/>
              <a:t>channel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sa</a:t>
            </a:r>
            <a:r>
              <a:rPr lang="en-US" i="1" dirty="0" smtClean="0"/>
              <a:t> plus simple </a:t>
            </a:r>
            <a:r>
              <a:rPr lang="en-US" i="1" dirty="0" err="1" smtClean="0"/>
              <a:t>forme</a:t>
            </a:r>
            <a:r>
              <a:rPr lang="en-US" i="1" dirty="0" smtClean="0"/>
              <a:t>, le type </a:t>
            </a:r>
            <a:r>
              <a:rPr lang="en-US" i="1" dirty="0" err="1" smtClean="0"/>
              <a:t>ressemble</a:t>
            </a:r>
            <a:r>
              <a:rPr lang="en-US" i="1" dirty="0" smtClean="0"/>
              <a:t> à </a:t>
            </a:r>
            <a:r>
              <a:rPr lang="en-US" i="1" dirty="0" err="1" smtClean="0"/>
              <a:t>ceci</a:t>
            </a:r>
            <a:r>
              <a:rPr lang="en-US" i="1" dirty="0" smtClean="0"/>
              <a:t> :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elementType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Avec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de </a:t>
            </a:r>
            <a:r>
              <a:rPr lang="en-US" i="1" dirty="0" err="1" smtClean="0"/>
              <a:t>ce</a:t>
            </a:r>
            <a:r>
              <a:rPr lang="en-US" i="1" dirty="0" smtClean="0"/>
              <a:t> type,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envoyer</a:t>
            </a:r>
            <a:r>
              <a:rPr lang="en-US" i="1" dirty="0" smtClean="0"/>
              <a:t> et </a:t>
            </a:r>
            <a:r>
              <a:rPr lang="en-US" i="1" dirty="0" err="1" smtClean="0"/>
              <a:t>recevoir</a:t>
            </a:r>
            <a:r>
              <a:rPr lang="en-US" i="1" dirty="0" smtClean="0"/>
              <a:t> des items </a:t>
            </a:r>
          </a:p>
          <a:p>
            <a:pPr>
              <a:buNone/>
            </a:pPr>
            <a:r>
              <a:rPr lang="en-US" i="1" dirty="0" smtClean="0"/>
              <a:t>de </a:t>
            </a:r>
            <a:r>
              <a:rPr lang="fr-FR" i="1" dirty="0" smtClean="0"/>
              <a:t>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elementType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Les channels </a:t>
            </a:r>
            <a:r>
              <a:rPr lang="en-US" i="1" dirty="0" err="1" smtClean="0"/>
              <a:t>sont</a:t>
            </a:r>
            <a:r>
              <a:rPr lang="en-US" i="1" dirty="0" smtClean="0"/>
              <a:t> des types de </a:t>
            </a:r>
            <a:r>
              <a:rPr lang="en-US" i="1" dirty="0" err="1" smtClean="0"/>
              <a:t>référence</a:t>
            </a:r>
            <a:r>
              <a:rPr lang="en-US" i="1" dirty="0" smtClean="0"/>
              <a:t>, </a:t>
            </a:r>
            <a:r>
              <a:rPr lang="en-US" i="1" dirty="0" err="1" smtClean="0"/>
              <a:t>ce</a:t>
            </a:r>
            <a:r>
              <a:rPr lang="en-US" i="1" dirty="0" smtClean="0"/>
              <a:t> qui </a:t>
            </a:r>
            <a:r>
              <a:rPr lang="en-US" i="1" dirty="0" err="1" smtClean="0"/>
              <a:t>signifie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affectez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variable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i="1" dirty="0" smtClean="0"/>
              <a:t> à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autre</a:t>
            </a:r>
            <a:r>
              <a:rPr lang="en-US" i="1" dirty="0" smtClean="0"/>
              <a:t> variable, les </a:t>
            </a:r>
            <a:r>
              <a:rPr lang="en-US" i="1" dirty="0" err="1" smtClean="0"/>
              <a:t>deux</a:t>
            </a:r>
            <a:r>
              <a:rPr lang="en-US" i="1" dirty="0" smtClean="0"/>
              <a:t> variables </a:t>
            </a:r>
          </a:p>
          <a:p>
            <a:pPr>
              <a:buNone/>
            </a:pPr>
            <a:r>
              <a:rPr lang="en-US" i="1" dirty="0" err="1" smtClean="0"/>
              <a:t>accèdent</a:t>
            </a:r>
            <a:r>
              <a:rPr lang="en-US" i="1" dirty="0" smtClean="0"/>
              <a:t> au </a:t>
            </a:r>
            <a:r>
              <a:rPr lang="en-US" i="1" dirty="0" err="1" smtClean="0"/>
              <a:t>même</a:t>
            </a:r>
            <a:r>
              <a:rPr lang="en-US" i="1" dirty="0" smtClean="0"/>
              <a:t> canal de communication. </a:t>
            </a:r>
            <a:r>
              <a:rPr lang="en-US" i="1" dirty="0" err="1" smtClean="0"/>
              <a:t>Ceci</a:t>
            </a:r>
            <a:r>
              <a:rPr lang="en-US" i="1" dirty="0" smtClean="0"/>
              <a:t> </a:t>
            </a:r>
            <a:r>
              <a:rPr lang="en-US" i="1" dirty="0" err="1" smtClean="0"/>
              <a:t>signifie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utilisez</a:t>
            </a:r>
            <a:r>
              <a:rPr lang="en-US" i="1" dirty="0" smtClean="0"/>
              <a:t> un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i="1" dirty="0" smtClean="0"/>
              <a:t> </a:t>
            </a:r>
            <a:r>
              <a:rPr lang="en-US" i="1" dirty="0" smtClean="0"/>
              <a:t>pour en </a:t>
            </a:r>
            <a:r>
              <a:rPr lang="en-US" i="1" dirty="0" err="1" smtClean="0"/>
              <a:t>allouer</a:t>
            </a:r>
            <a:r>
              <a:rPr lang="en-US" i="1" dirty="0" smtClean="0"/>
              <a:t> un.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var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L’operateur de communication : &lt;-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flèche</a:t>
            </a:r>
            <a:r>
              <a:rPr lang="en-US" i="1" dirty="0" smtClean="0"/>
              <a:t> </a:t>
            </a:r>
            <a:r>
              <a:rPr lang="en-US" i="1" dirty="0" err="1" smtClean="0"/>
              <a:t>pointe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la direction du flow de </a:t>
            </a:r>
            <a:r>
              <a:rPr lang="en-US" i="1" dirty="0" err="1" smtClean="0"/>
              <a:t>données</a:t>
            </a:r>
            <a:r>
              <a:rPr lang="en-US" i="1" dirty="0" smtClean="0"/>
              <a:t>. 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En </a:t>
            </a:r>
            <a:r>
              <a:rPr lang="en-US" i="1" dirty="0" err="1" smtClean="0"/>
              <a:t>tant</a:t>
            </a:r>
            <a:r>
              <a:rPr lang="en-US" i="1" dirty="0" smtClean="0"/>
              <a:t> </a:t>
            </a:r>
            <a:r>
              <a:rPr lang="en-US" i="1" dirty="0" err="1" smtClean="0"/>
              <a:t>qu’opérateur</a:t>
            </a:r>
            <a:r>
              <a:rPr lang="en-US" i="1" dirty="0" smtClean="0"/>
              <a:t> </a:t>
            </a:r>
            <a:r>
              <a:rPr lang="en-US" i="1" dirty="0" err="1" smtClean="0"/>
              <a:t>binaire</a:t>
            </a:r>
            <a:r>
              <a:rPr lang="en-US" i="1" dirty="0" smtClean="0"/>
              <a:t>,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i="1" dirty="0" smtClean="0"/>
              <a:t> </a:t>
            </a:r>
            <a:r>
              <a:rPr lang="en-US" i="1" dirty="0" err="1" smtClean="0"/>
              <a:t>envoie</a:t>
            </a:r>
            <a:r>
              <a:rPr lang="en-US" i="1" dirty="0" smtClean="0"/>
              <a:t> la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vers</a:t>
            </a:r>
            <a:r>
              <a:rPr lang="en-US" i="1" dirty="0" smtClean="0"/>
              <a:t> la </a:t>
            </a:r>
            <a:r>
              <a:rPr lang="en-US" i="1" dirty="0" err="1" smtClean="0"/>
              <a:t>droite</a:t>
            </a:r>
            <a:r>
              <a:rPr lang="en-US" i="1" dirty="0" smtClean="0"/>
              <a:t> du canal </a:t>
            </a:r>
            <a:r>
              <a:rPr lang="en-US" i="1" dirty="0" err="1" smtClean="0"/>
              <a:t>sur</a:t>
            </a:r>
            <a:r>
              <a:rPr lang="en-US" i="1" dirty="0" smtClean="0"/>
              <a:t> la gauche	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 &lt;- 1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envoie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  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opérateur</a:t>
            </a:r>
            <a:r>
              <a:rPr lang="en-US" i="1" dirty="0" smtClean="0"/>
              <a:t> </a:t>
            </a:r>
            <a:r>
              <a:rPr lang="en-US" i="1" dirty="0" err="1" smtClean="0"/>
              <a:t>unaire</a:t>
            </a:r>
            <a:r>
              <a:rPr lang="en-US" i="1" dirty="0" smtClean="0"/>
              <a:t> ,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i="1" dirty="0" smtClean="0"/>
              <a:t> </a:t>
            </a:r>
            <a:r>
              <a:rPr lang="en-US" i="1" dirty="0" err="1" smtClean="0"/>
              <a:t>reçoit</a:t>
            </a:r>
            <a:r>
              <a:rPr lang="en-US" i="1" dirty="0" smtClean="0"/>
              <a:t> des </a:t>
            </a:r>
            <a:r>
              <a:rPr lang="en-US" i="1" dirty="0" err="1" smtClean="0"/>
              <a:t>données</a:t>
            </a:r>
            <a:r>
              <a:rPr lang="en-US" i="1" dirty="0" smtClean="0"/>
              <a:t> d’un canal (channel) </a:t>
            </a:r>
            <a:r>
              <a:rPr lang="fr-FR" i="1" dirty="0" smtClean="0"/>
              <a:t>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 = &lt;-c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reçoit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de 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l’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affecte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&lt;-c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reçoit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sans la stocker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&lt;-c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rçoit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valeur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initialise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Sémantique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Par </a:t>
            </a:r>
            <a:r>
              <a:rPr lang="en-US" i="1" dirty="0" err="1" smtClean="0"/>
              <a:t>défaut</a:t>
            </a:r>
            <a:r>
              <a:rPr lang="en-US" i="1" dirty="0" smtClean="0"/>
              <a:t>, la communication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synchrone</a:t>
            </a:r>
            <a:r>
              <a:rPr lang="en-US" i="1" dirty="0" smtClean="0"/>
              <a:t> (nous </a:t>
            </a:r>
            <a:r>
              <a:rPr lang="en-US" i="1" dirty="0" err="1" smtClean="0"/>
              <a:t>reparlerons</a:t>
            </a:r>
            <a:r>
              <a:rPr lang="en-US" i="1" dirty="0" smtClean="0"/>
              <a:t> des communications </a:t>
            </a:r>
            <a:r>
              <a:rPr lang="en-US" i="1" dirty="0" err="1" smtClean="0"/>
              <a:t>asynchrones</a:t>
            </a:r>
            <a:r>
              <a:rPr lang="en-US" i="1" dirty="0" smtClean="0"/>
              <a:t> plus </a:t>
            </a:r>
            <a:r>
              <a:rPr lang="en-US" i="1" dirty="0" err="1" smtClean="0"/>
              <a:t>tard</a:t>
            </a:r>
            <a:r>
              <a:rPr lang="en-US" i="1" dirty="0" smtClean="0"/>
              <a:t>)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Ceci signifie donc:</a:t>
            </a:r>
            <a:endParaRPr lang="fr-FR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opération</a:t>
            </a:r>
            <a:r>
              <a:rPr lang="en-US" i="1" dirty="0" smtClean="0"/>
              <a:t> envoi </a:t>
            </a:r>
            <a:r>
              <a:rPr lang="en-US" i="1" dirty="0" err="1" smtClean="0"/>
              <a:t>sur</a:t>
            </a:r>
            <a:r>
              <a:rPr lang="en-US" i="1" dirty="0" smtClean="0"/>
              <a:t> un channel </a:t>
            </a:r>
            <a:r>
              <a:rPr lang="en-US" i="1" dirty="0" err="1" smtClean="0"/>
              <a:t>bloque</a:t>
            </a:r>
            <a:r>
              <a:rPr lang="en-US" i="1" dirty="0" smtClean="0"/>
              <a:t> </a:t>
            </a:r>
            <a:r>
              <a:rPr lang="en-US" i="1" dirty="0" err="1" smtClean="0"/>
              <a:t>l’exécution</a:t>
            </a:r>
            <a:r>
              <a:rPr lang="en-US" i="1" dirty="0" smtClean="0"/>
              <a:t> </a:t>
            </a:r>
            <a:r>
              <a:rPr lang="en-US" i="1" dirty="0" err="1" smtClean="0"/>
              <a:t>jusqu’au</a:t>
            </a:r>
            <a:r>
              <a:rPr lang="en-US" i="1" dirty="0" smtClean="0"/>
              <a:t> moment </a:t>
            </a:r>
            <a:r>
              <a:rPr lang="en-US" i="1" dirty="0" err="1" smtClean="0"/>
              <a:t>où</a:t>
            </a:r>
            <a:r>
              <a:rPr lang="en-US" i="1" dirty="0" smtClean="0"/>
              <a:t> le </a:t>
            </a:r>
            <a:r>
              <a:rPr lang="en-US" i="1" dirty="0" err="1" smtClean="0"/>
              <a:t>récepteur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de nouveau </a:t>
            </a:r>
            <a:r>
              <a:rPr lang="en-US" i="1" dirty="0" err="1" smtClean="0"/>
              <a:t>disponible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channel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opération</a:t>
            </a:r>
            <a:r>
              <a:rPr lang="en-US" i="1" dirty="0" smtClean="0"/>
              <a:t> de </a:t>
            </a:r>
            <a:r>
              <a:rPr lang="en-US" i="1" dirty="0" err="1" smtClean="0"/>
              <a:t>réception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bloquée</a:t>
            </a:r>
            <a:r>
              <a:rPr lang="en-US" i="1" dirty="0" smtClean="0"/>
              <a:t> </a:t>
            </a:r>
            <a:r>
              <a:rPr lang="en-US" i="1" dirty="0" err="1" smtClean="0"/>
              <a:t>jusqu’au</a:t>
            </a:r>
            <a:r>
              <a:rPr lang="en-US" i="1" dirty="0" smtClean="0"/>
              <a:t> moment </a:t>
            </a:r>
            <a:r>
              <a:rPr lang="en-US" i="1" dirty="0" err="1" smtClean="0"/>
              <a:t>où</a:t>
            </a:r>
            <a:r>
              <a:rPr lang="en-US" i="1" dirty="0" smtClean="0"/>
              <a:t> </a:t>
            </a:r>
            <a:r>
              <a:rPr lang="en-US" i="1" dirty="0" err="1" smtClean="0"/>
              <a:t>l’envoyeyr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disponible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même</a:t>
            </a:r>
            <a:r>
              <a:rPr lang="en-US" i="1" dirty="0" smtClean="0"/>
              <a:t> channel </a:t>
            </a:r>
          </a:p>
          <a:p>
            <a:pPr lvl="1"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La communication </a:t>
            </a:r>
            <a:r>
              <a:rPr lang="en-US" i="1" dirty="0" err="1" smtClean="0"/>
              <a:t>est</a:t>
            </a:r>
            <a:r>
              <a:rPr lang="en-US" i="1" dirty="0" smtClean="0"/>
              <a:t> par </a:t>
            </a:r>
            <a:r>
              <a:rPr lang="en-US" i="1" dirty="0" err="1" smtClean="0"/>
              <a:t>conséquent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forme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smtClean="0"/>
              <a:t>synchronization : </a:t>
            </a:r>
            <a:r>
              <a:rPr lang="en-US" i="1" dirty="0" err="1" smtClean="0"/>
              <a:t>deux</a:t>
            </a:r>
            <a:r>
              <a:rPr lang="en-US" i="1" dirty="0" smtClean="0"/>
              <a:t> </a:t>
            </a:r>
            <a:r>
              <a:rPr lang="en-US" i="1" dirty="0" err="1" smtClean="0"/>
              <a:t>goroutines</a:t>
            </a:r>
            <a:r>
              <a:rPr lang="en-US" i="1" dirty="0" smtClean="0"/>
              <a:t> </a:t>
            </a:r>
            <a:r>
              <a:rPr lang="en-US" i="1" dirty="0" err="1" smtClean="0"/>
              <a:t>échangent</a:t>
            </a:r>
            <a:r>
              <a:rPr lang="en-US" i="1" dirty="0" smtClean="0"/>
              <a:t> des </a:t>
            </a:r>
            <a:r>
              <a:rPr lang="en-US" i="1" dirty="0" err="1" smtClean="0"/>
              <a:t>données</a:t>
            </a:r>
            <a:r>
              <a:rPr lang="en-US" i="1" dirty="0" smtClean="0"/>
              <a:t> à </a:t>
            </a:r>
          </a:p>
          <a:p>
            <a:pPr>
              <a:buNone/>
            </a:pPr>
            <a:r>
              <a:rPr lang="en-US" i="1" dirty="0" err="1" smtClean="0"/>
              <a:t>travers</a:t>
            </a:r>
            <a:r>
              <a:rPr lang="en-US" i="1" dirty="0" smtClean="0"/>
              <a:t> un canal et </a:t>
            </a:r>
            <a:r>
              <a:rPr lang="en-US" i="1" dirty="0" err="1" smtClean="0"/>
              <a:t>synchronise</a:t>
            </a:r>
            <a:r>
              <a:rPr lang="en-US" i="1" dirty="0" smtClean="0"/>
              <a:t> de facto les </a:t>
            </a:r>
            <a:r>
              <a:rPr lang="en-US" i="1" dirty="0" err="1" smtClean="0"/>
              <a:t>deux</a:t>
            </a:r>
            <a:r>
              <a:rPr lang="en-US" i="1" dirty="0" smtClean="0"/>
              <a:t> </a:t>
            </a:r>
            <a:r>
              <a:rPr lang="en-US" i="1" dirty="0" err="1" smtClean="0"/>
              <a:t>tâches</a:t>
            </a:r>
            <a:r>
              <a:rPr lang="en-US" i="1" dirty="0" smtClean="0"/>
              <a:t> au </a:t>
            </a:r>
          </a:p>
          <a:p>
            <a:pPr>
              <a:buNone/>
            </a:pPr>
            <a:r>
              <a:rPr lang="en-US" i="1" dirty="0" smtClean="0"/>
              <a:t>moment de la communication.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Injectons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pump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i := 0; ; i++ { ch &lt;- i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ch1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go pump(ch1)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(&lt;-ch1) 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affiche 0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Maintenant</a:t>
            </a:r>
            <a:r>
              <a:rPr lang="en-US" i="1" dirty="0" smtClean="0"/>
              <a:t> nous </a:t>
            </a:r>
            <a:r>
              <a:rPr lang="en-US" i="1" dirty="0" err="1" smtClean="0"/>
              <a:t>démarrons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boucle de </a:t>
            </a:r>
            <a:r>
              <a:rPr lang="en-US" i="1" dirty="0" err="1" smtClean="0"/>
              <a:t>réception</a:t>
            </a: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go suck(ch1) //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tonnes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chiffres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apparaissent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retournant un </a:t>
            </a:r>
            <a:r>
              <a:rPr lang="fr-FR" dirty="0" err="1" smtClean="0"/>
              <a:t>channel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l’exemple</a:t>
            </a:r>
            <a:r>
              <a:rPr lang="en-US" i="1" dirty="0" smtClean="0"/>
              <a:t> </a:t>
            </a:r>
            <a:r>
              <a:rPr lang="en-US" i="1" dirty="0" err="1" smtClean="0"/>
              <a:t>précédent</a:t>
            </a:r>
            <a:r>
              <a:rPr lang="en-US" i="1" dirty="0" smtClean="0"/>
              <a:t>,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pump </a:t>
            </a:r>
            <a:r>
              <a:rPr lang="en-US" i="1" dirty="0" err="1" smtClean="0">
                <a:cs typeface="Courier New" pitchFamily="49" charset="0"/>
              </a:rPr>
              <a:t>était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comme</a:t>
            </a:r>
            <a:r>
              <a:rPr lang="en-US" i="1" dirty="0" smtClean="0">
                <a:cs typeface="Courier New" pitchFamily="49" charset="0"/>
              </a:rPr>
              <a:t> un </a:t>
            </a:r>
            <a:r>
              <a:rPr lang="en-US" i="1" dirty="0" err="1" smtClean="0">
                <a:cs typeface="Courier New" pitchFamily="49" charset="0"/>
              </a:rPr>
              <a:t>génerateur</a:t>
            </a:r>
            <a:r>
              <a:rPr lang="en-US" i="1" dirty="0" smtClean="0">
                <a:cs typeface="Courier New" pitchFamily="49" charset="0"/>
              </a:rPr>
              <a:t> de </a:t>
            </a:r>
          </a:p>
          <a:p>
            <a:pPr>
              <a:buNone/>
            </a:pPr>
            <a:r>
              <a:rPr lang="en-US" i="1" dirty="0" err="1" smtClean="0">
                <a:cs typeface="Courier New" pitchFamily="49" charset="0"/>
              </a:rPr>
              <a:t>valeurs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i="1" dirty="0" err="1" smtClean="0"/>
              <a:t>Packageons</a:t>
            </a:r>
            <a:r>
              <a:rPr lang="en-US" i="1" dirty="0" smtClean="0"/>
              <a:t> la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r>
              <a:rPr lang="en-US" i="1" dirty="0" smtClean="0"/>
              <a:t> </a:t>
            </a:r>
            <a:r>
              <a:rPr lang="en-US" i="1" dirty="0" err="1" smtClean="0"/>
              <a:t>retrournant</a:t>
            </a:r>
            <a:r>
              <a:rPr lang="en-US" i="1" dirty="0" smtClean="0"/>
              <a:t> un channel de </a:t>
            </a:r>
          </a:p>
          <a:p>
            <a:pPr>
              <a:buNone/>
            </a:pPr>
            <a:r>
              <a:rPr lang="en-US" i="1" dirty="0" err="1" smtClean="0"/>
              <a:t>valeurs</a:t>
            </a:r>
            <a:r>
              <a:rPr lang="en-US" i="1" dirty="0" smtClean="0"/>
              <a:t> .  </a:t>
            </a: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pump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go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		for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i := 0; ; i++ { ch &lt;- i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}()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stream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pump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stream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//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prints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“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r>
              <a:rPr lang="en-US" i="1" dirty="0" smtClean="0"/>
              <a:t> </a:t>
            </a:r>
            <a:r>
              <a:rPr lang="en-US" i="1" dirty="0" err="1" smtClean="0"/>
              <a:t>retournant</a:t>
            </a:r>
            <a:r>
              <a:rPr lang="en-US" i="1" dirty="0" smtClean="0"/>
              <a:t> un channel" </a:t>
            </a:r>
            <a:r>
              <a:rPr lang="en-US" i="1" dirty="0" err="1" smtClean="0"/>
              <a:t>est</a:t>
            </a:r>
            <a:r>
              <a:rPr lang="en-US" i="1" dirty="0" smtClean="0"/>
              <a:t> un </a:t>
            </a:r>
            <a:r>
              <a:rPr lang="en-US" i="1" dirty="0" err="1" smtClean="0"/>
              <a:t>idiome</a:t>
            </a:r>
            <a:r>
              <a:rPr lang="en-US" i="1" dirty="0" smtClean="0"/>
              <a:t> important.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 fonctions </a:t>
            </a:r>
            <a:r>
              <a:rPr lang="fr-FR" i="1" dirty="0" err="1" smtClean="0"/>
              <a:t>channel</a:t>
            </a:r>
            <a:r>
              <a:rPr lang="fr-FR" dirty="0" smtClean="0"/>
              <a:t> partout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err="1" smtClean="0"/>
              <a:t>J’évite</a:t>
            </a:r>
            <a:r>
              <a:rPr lang="en-US" i="1" dirty="0" smtClean="0"/>
              <a:t> de </a:t>
            </a:r>
            <a:r>
              <a:rPr lang="en-US" i="1" dirty="0" err="1" smtClean="0"/>
              <a:t>répéter</a:t>
            </a:r>
            <a:r>
              <a:rPr lang="en-US" i="1" dirty="0" smtClean="0"/>
              <a:t> des </a:t>
            </a:r>
            <a:r>
              <a:rPr lang="en-US" i="1" dirty="0" err="1" smtClean="0"/>
              <a:t>exemples</a:t>
            </a:r>
            <a:r>
              <a:rPr lang="en-US" i="1" dirty="0" smtClean="0"/>
              <a:t> </a:t>
            </a:r>
            <a:r>
              <a:rPr lang="en-US" i="1" dirty="0" err="1" smtClean="0"/>
              <a:t>illustres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trouver</a:t>
            </a:r>
            <a:r>
              <a:rPr lang="en-US" i="1" dirty="0" smtClean="0"/>
              <a:t> partout. </a:t>
            </a:r>
            <a:r>
              <a:rPr lang="en-US" i="1" dirty="0" err="1" smtClean="0"/>
              <a:t>Ici</a:t>
            </a:r>
            <a:r>
              <a:rPr lang="en-US" i="1" dirty="0" smtClean="0"/>
              <a:t> un ensemble de liens </a:t>
            </a:r>
            <a:r>
              <a:rPr lang="en-US" i="1" dirty="0" err="1" smtClean="0"/>
              <a:t>intéressants</a:t>
            </a:r>
            <a:r>
              <a:rPr lang="en-US" i="1" dirty="0" smtClean="0"/>
              <a:t> :</a:t>
            </a:r>
          </a:p>
          <a:p>
            <a:pPr marL="514350" indent="-514350">
              <a:buFont typeface="+mj-lt"/>
              <a:buAutoNum type="arabicPeriod"/>
            </a:pPr>
            <a:endParaRPr lang="en-US" i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/>
              <a:t>Les </a:t>
            </a:r>
            <a:r>
              <a:rPr lang="en-US" i="1" dirty="0" err="1" smtClean="0"/>
              <a:t>nombres</a:t>
            </a:r>
            <a:r>
              <a:rPr lang="en-US" i="1" dirty="0" smtClean="0"/>
              <a:t> premiers; </a:t>
            </a:r>
            <a:r>
              <a:rPr lang="en-US" i="1" dirty="0" err="1" smtClean="0"/>
              <a:t>dans</a:t>
            </a:r>
            <a:r>
              <a:rPr lang="en-US" i="1" dirty="0" smtClean="0"/>
              <a:t> la </a:t>
            </a:r>
            <a:r>
              <a:rPr lang="en-US" i="1" dirty="0" err="1" smtClean="0"/>
              <a:t>spécification</a:t>
            </a:r>
            <a:r>
              <a:rPr lang="en-US" i="1" dirty="0" smtClean="0"/>
              <a:t> du </a:t>
            </a:r>
            <a:r>
              <a:rPr lang="en-US" i="1" dirty="0" err="1" smtClean="0"/>
              <a:t>langage</a:t>
            </a:r>
            <a:r>
              <a:rPr lang="en-US" i="1" dirty="0" smtClean="0"/>
              <a:t> et </a:t>
            </a:r>
            <a:r>
              <a:rPr lang="en-US" i="1" dirty="0" err="1" smtClean="0"/>
              <a:t>également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tutoriel</a:t>
            </a:r>
            <a:r>
              <a:rPr lang="en-US" i="1" dirty="0" smtClean="0"/>
              <a:t> </a:t>
            </a:r>
            <a:r>
              <a:rPr lang="fr-FR" i="1" dirty="0" smtClean="0"/>
              <a:t> </a:t>
            </a:r>
            <a:endParaRPr lang="fr-FR" i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/>
              <a:t>Un </a:t>
            </a:r>
            <a:r>
              <a:rPr lang="en-US" i="1" dirty="0" err="1" smtClean="0"/>
              <a:t>papier</a:t>
            </a:r>
            <a:r>
              <a:rPr lang="en-US" i="1" dirty="0" smtClean="0"/>
              <a:t> de  </a:t>
            </a:r>
            <a:r>
              <a:rPr lang="en-US" i="1" dirty="0" smtClean="0"/>
              <a:t>Doug </a:t>
            </a:r>
            <a:r>
              <a:rPr lang="en-US" i="1" dirty="0" err="1" smtClean="0"/>
              <a:t>McIlroy</a:t>
            </a:r>
            <a:r>
              <a:rPr lang="en-US" i="1" dirty="0" smtClean="0"/>
              <a:t> </a:t>
            </a:r>
            <a:r>
              <a:rPr lang="en-US" i="1" dirty="0" smtClean="0"/>
              <a:t>:</a:t>
            </a:r>
            <a:endParaRPr lang="en-US" i="1" dirty="0" smtClean="0"/>
          </a:p>
          <a:p>
            <a:pPr marL="914400" lvl="1" indent="-514350">
              <a:buNone/>
            </a:pPr>
            <a:r>
              <a:rPr lang="fr-FR" dirty="0" smtClean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plan9.bell-labs.com/who/rsc/thread/squint.pdf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version Go de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programme</a:t>
            </a:r>
            <a:r>
              <a:rPr lang="en-US" i="1" dirty="0" smtClean="0"/>
              <a:t> </a:t>
            </a:r>
            <a:r>
              <a:rPr lang="en-US" i="1" dirty="0" err="1" smtClean="0"/>
              <a:t>fameux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disponible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dans</a:t>
            </a:r>
            <a:r>
              <a:rPr lang="en-US" i="1" dirty="0" smtClean="0"/>
              <a:t> les suites de tests :  </a:t>
            </a:r>
            <a:endParaRPr lang="en-US" i="1" dirty="0" smtClean="0"/>
          </a:p>
          <a:p>
            <a:pPr lvl="1">
              <a:buNone/>
            </a:pPr>
            <a:r>
              <a:rPr lang="fr-FR" dirty="0" smtClean="0"/>
              <a:t>http://golang.org/test/chan/powser1.go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Range et </a:t>
            </a:r>
            <a:r>
              <a:rPr lang="fr-FR" dirty="0" err="1" smtClean="0"/>
              <a:t>channels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La clause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i="1" dirty="0" smtClean="0"/>
              <a:t> </a:t>
            </a:r>
            <a:r>
              <a:rPr lang="en-US" i="1" dirty="0" smtClean="0"/>
              <a:t>des  boucles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i="1" dirty="0" smtClean="0"/>
              <a:t> </a:t>
            </a:r>
            <a:r>
              <a:rPr lang="en-US" i="1" dirty="0" err="1" smtClean="0"/>
              <a:t>acceptent</a:t>
            </a:r>
            <a:r>
              <a:rPr lang="en-US" i="1" dirty="0" smtClean="0"/>
              <a:t> les </a:t>
            </a:r>
          </a:p>
          <a:p>
            <a:pPr>
              <a:buNone/>
            </a:pPr>
            <a:r>
              <a:rPr lang="en-US" i="1" dirty="0" smtClean="0"/>
              <a:t>channels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opérandes</a:t>
            </a:r>
            <a:r>
              <a:rPr lang="en-US" i="1" dirty="0" smtClean="0"/>
              <a:t>,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quel</a:t>
            </a:r>
            <a:r>
              <a:rPr lang="en-US" i="1" dirty="0" smtClean="0"/>
              <a:t> </a:t>
            </a:r>
            <a:r>
              <a:rPr lang="en-US" i="1" dirty="0" err="1" smtClean="0"/>
              <a:t>cas</a:t>
            </a:r>
            <a:r>
              <a:rPr lang="en-US" i="1" dirty="0" smtClean="0"/>
              <a:t> le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i="1" dirty="0" smtClean="0"/>
              <a:t>boucle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toutes</a:t>
            </a:r>
            <a:r>
              <a:rPr lang="en-US" i="1" dirty="0" smtClean="0"/>
              <a:t> la </a:t>
            </a:r>
            <a:r>
              <a:rPr lang="en-US" i="1" dirty="0" err="1" smtClean="0"/>
              <a:t>valeurs</a:t>
            </a:r>
            <a:r>
              <a:rPr lang="en-US" i="1" dirty="0" smtClean="0"/>
              <a:t> recues du channel. Nous </a:t>
            </a:r>
            <a:r>
              <a:rPr lang="en-US" i="1" dirty="0" err="1" smtClean="0"/>
              <a:t>pouvons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réécrire</a:t>
            </a:r>
            <a:r>
              <a:rPr lang="en-US" i="1" dirty="0" smtClean="0"/>
              <a:t> </a:t>
            </a:r>
            <a:r>
              <a:rPr lang="en-US" i="1" dirty="0" err="1" smtClean="0"/>
              <a:t>l’exemple</a:t>
            </a:r>
            <a:r>
              <a:rPr lang="en-US" i="1" dirty="0" smtClean="0"/>
              <a:t> </a:t>
            </a:r>
            <a:r>
              <a:rPr lang="en-US" i="1" dirty="0" err="1" smtClean="0"/>
              <a:t>ainsi</a:t>
            </a:r>
            <a:r>
              <a:rPr lang="en-US" i="1" dirty="0" smtClean="0"/>
              <a:t>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go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 := range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(v)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}()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suck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pump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 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ne bloque plus maintenant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 de la journée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i="1" dirty="0" smtClean="0"/>
              <a:t>Exercices</a:t>
            </a:r>
          </a:p>
          <a:p>
            <a:pPr>
              <a:buNone/>
            </a:pPr>
            <a:r>
              <a:rPr lang="fr-FR" i="1" dirty="0" smtClean="0"/>
              <a:t>	des questions?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Concurrence et communication</a:t>
            </a:r>
          </a:p>
          <a:p>
            <a:pPr>
              <a:buNone/>
            </a:pPr>
            <a:r>
              <a:rPr lang="fr-FR" i="1" dirty="0" smtClean="0"/>
              <a:t>	</a:t>
            </a:r>
            <a:r>
              <a:rPr lang="fr-FR" i="1" dirty="0" err="1" smtClean="0"/>
              <a:t>goroutines</a:t>
            </a:r>
            <a:endParaRPr lang="fr-FR" i="1" dirty="0" smtClean="0"/>
          </a:p>
          <a:p>
            <a:pPr>
              <a:buNone/>
            </a:pPr>
            <a:r>
              <a:rPr lang="fr-FR" i="1" dirty="0" smtClean="0"/>
              <a:t>	</a:t>
            </a:r>
            <a:r>
              <a:rPr lang="fr-FR" i="1" dirty="0" err="1" smtClean="0"/>
              <a:t>channels</a:t>
            </a:r>
            <a:endParaRPr lang="fr-FR" i="1" dirty="0" smtClean="0"/>
          </a:p>
          <a:p>
            <a:pPr>
              <a:buNone/>
            </a:pPr>
            <a:r>
              <a:rPr lang="fr-FR" i="1" dirty="0" smtClean="0"/>
              <a:t>	problématiques de la concurrence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Fermer un </a:t>
            </a:r>
            <a:r>
              <a:rPr lang="fr-FR" dirty="0" err="1" smtClean="0"/>
              <a:t>channel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Comment </a:t>
            </a:r>
            <a:r>
              <a:rPr lang="en-US" i="1" dirty="0" err="1" smtClean="0"/>
              <a:t>est-ce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le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i="1" dirty="0" smtClean="0"/>
              <a:t> </a:t>
            </a:r>
            <a:r>
              <a:rPr lang="en-US" i="1" dirty="0" err="1" smtClean="0"/>
              <a:t>sait</a:t>
            </a:r>
            <a:r>
              <a:rPr lang="en-US" i="1" dirty="0" smtClean="0"/>
              <a:t> </a:t>
            </a:r>
            <a:r>
              <a:rPr lang="en-US" i="1" dirty="0" err="1" smtClean="0"/>
              <a:t>quand</a:t>
            </a:r>
            <a:r>
              <a:rPr lang="en-US" i="1" dirty="0" smtClean="0"/>
              <a:t> le channel </a:t>
            </a:r>
            <a:r>
              <a:rPr lang="en-US" i="1" dirty="0" err="1" smtClean="0"/>
              <a:t>arrête</a:t>
            </a:r>
            <a:r>
              <a:rPr lang="en-US" i="1" dirty="0" smtClean="0"/>
              <a:t> </a:t>
            </a:r>
            <a:r>
              <a:rPr lang="en-US" i="1" dirty="0" err="1" smtClean="0"/>
              <a:t>d’envoyer</a:t>
            </a:r>
            <a:r>
              <a:rPr lang="en-US" i="1" dirty="0" smtClean="0"/>
              <a:t> des </a:t>
            </a:r>
            <a:r>
              <a:rPr lang="en-US" i="1" dirty="0" err="1" smtClean="0"/>
              <a:t>données</a:t>
            </a:r>
            <a:r>
              <a:rPr lang="en-US" i="1" dirty="0" smtClean="0"/>
              <a:t>? </a:t>
            </a:r>
            <a:r>
              <a:rPr lang="fr-FR" i="1" dirty="0" smtClean="0"/>
              <a:t>L’émetteur envoie la commande native 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close</a:t>
            </a:r>
            <a:r>
              <a:rPr lang="fr-FR" i="1" dirty="0" smtClean="0"/>
              <a:t>: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close(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 </a:t>
            </a:r>
            <a:r>
              <a:rPr lang="en-US" i="1" dirty="0" err="1" smtClean="0"/>
              <a:t>récepteur</a:t>
            </a:r>
            <a:r>
              <a:rPr lang="en-US" i="1" dirty="0" smtClean="0"/>
              <a:t> </a:t>
            </a:r>
            <a:r>
              <a:rPr lang="en-US" i="1" dirty="0" err="1" smtClean="0"/>
              <a:t>teste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l’émetteur</a:t>
            </a:r>
            <a:r>
              <a:rPr lang="en-US" i="1" dirty="0" smtClean="0"/>
              <a:t> a </a:t>
            </a:r>
            <a:r>
              <a:rPr lang="en-US" i="1" dirty="0" err="1" smtClean="0"/>
              <a:t>fermé</a:t>
            </a:r>
            <a:r>
              <a:rPr lang="en-US" i="1" dirty="0" smtClean="0"/>
              <a:t> le canal en </a:t>
            </a:r>
            <a:r>
              <a:rPr lang="en-US" i="1" dirty="0" err="1" smtClean="0"/>
              <a:t>utilisant</a:t>
            </a:r>
            <a:r>
              <a:rPr lang="en-US" i="1" dirty="0" smtClean="0"/>
              <a:t> le </a:t>
            </a:r>
            <a:r>
              <a:rPr lang="fr-FR" i="1" dirty="0" smtClean="0"/>
              <a:t> </a:t>
            </a:r>
          </a:p>
          <a:p>
            <a:pPr>
              <a:buNone/>
            </a:pPr>
            <a:r>
              <a:rPr lang="fr-FR" i="1" dirty="0" smtClean="0"/>
              <a:t> </a:t>
            </a:r>
            <a:r>
              <a:rPr lang="fr-FR" i="1" dirty="0" smtClean="0"/>
              <a:t>"comma ok</a:t>
            </a:r>
            <a:r>
              <a:rPr lang="fr-FR" i="1" dirty="0" smtClean="0"/>
              <a:t>":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ok := 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Le </a:t>
            </a:r>
            <a:r>
              <a:rPr lang="en-US" i="1" dirty="0" err="1" smtClean="0"/>
              <a:t>résultat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  </a:t>
            </a:r>
            <a:r>
              <a:rPr lang="en-US" i="1" dirty="0" smtClean="0"/>
              <a:t>(value,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i="1" dirty="0" smtClean="0"/>
              <a:t>) </a:t>
            </a:r>
            <a:r>
              <a:rPr lang="en-US" i="1" dirty="0" err="1" smtClean="0"/>
              <a:t>tant</a:t>
            </a:r>
            <a:r>
              <a:rPr lang="en-US" i="1" dirty="0" smtClean="0"/>
              <a:t> </a:t>
            </a:r>
            <a:r>
              <a:rPr lang="en-US" i="1" dirty="0" err="1" smtClean="0"/>
              <a:t>qu’il</a:t>
            </a:r>
            <a:r>
              <a:rPr lang="en-US" i="1" dirty="0" smtClean="0"/>
              <a:t> </a:t>
            </a:r>
            <a:r>
              <a:rPr lang="en-US" i="1" dirty="0" err="1" smtClean="0"/>
              <a:t>ya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 </a:t>
            </a:r>
            <a:r>
              <a:rPr lang="en-US" i="1" dirty="0" err="1" smtClean="0"/>
              <a:t>disponibles</a:t>
            </a:r>
            <a:r>
              <a:rPr lang="en-US" i="1" dirty="0" smtClean="0"/>
              <a:t> ;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fois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le canal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fermé</a:t>
            </a:r>
            <a:r>
              <a:rPr lang="en-US" i="1" dirty="0" smtClean="0"/>
              <a:t> et </a:t>
            </a:r>
            <a:r>
              <a:rPr lang="en-US" i="1" dirty="0" err="1" smtClean="0"/>
              <a:t>vidé</a:t>
            </a:r>
            <a:r>
              <a:rPr lang="en-US" i="1" dirty="0" smtClean="0"/>
              <a:t>, le </a:t>
            </a:r>
            <a:r>
              <a:rPr lang="en-US" i="1" dirty="0" err="1" smtClean="0"/>
              <a:t>résultat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fr-FR" i="1" dirty="0" smtClean="0"/>
              <a:t>(</a:t>
            </a:r>
            <a:r>
              <a:rPr lang="fr-FR" i="1" dirty="0" err="1" smtClean="0"/>
              <a:t>zero</a:t>
            </a:r>
            <a:r>
              <a:rPr lang="fr-FR" i="1" dirty="0" smtClean="0"/>
              <a:t>,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fr-FR" i="1" dirty="0" smtClean="0"/>
              <a:t>). </a:t>
            </a:r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Range sur un </a:t>
            </a:r>
            <a:r>
              <a:rPr lang="fr-FR" dirty="0" err="1" smtClean="0"/>
              <a:t>channel</a:t>
            </a:r>
            <a:r>
              <a:rPr lang="fr-FR" dirty="0" smtClean="0"/>
              <a:t> à la 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smtClean="0">
                <a:cs typeface="Courier New" pitchFamily="49" charset="0"/>
              </a:rPr>
              <a:t>Un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range </a:t>
            </a:r>
            <a:r>
              <a:rPr lang="en-US" i="1" dirty="0" err="1" smtClean="0">
                <a:cs typeface="Courier New" pitchFamily="49" charset="0"/>
              </a:rPr>
              <a:t>sur</a:t>
            </a:r>
            <a:r>
              <a:rPr lang="en-US" i="1" dirty="0" smtClean="0">
                <a:cs typeface="Courier New" pitchFamily="49" charset="0"/>
              </a:rPr>
              <a:t> un channel </a:t>
            </a:r>
            <a:r>
              <a:rPr lang="en-US" i="1" dirty="0" err="1" smtClean="0">
                <a:cs typeface="Courier New" pitchFamily="49" charset="0"/>
              </a:rPr>
              <a:t>tel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que</a:t>
            </a:r>
            <a:r>
              <a:rPr lang="en-US" i="1" dirty="0" smtClean="0">
                <a:cs typeface="Courier New" pitchFamily="49" charset="0"/>
              </a:rPr>
              <a:t> :</a:t>
            </a:r>
            <a:endParaRPr lang="en-US" i="1" dirty="0" smtClean="0"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for value := range 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use(value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i="1" dirty="0" smtClean="0">
                <a:cs typeface="Courier New" pitchFamily="49" charset="0"/>
              </a:rPr>
              <a:t>est équivalent à :</a:t>
            </a:r>
            <a:endParaRPr lang="fr-FR" i="1" dirty="0" smtClean="0"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for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value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ok := 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!ok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break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use(value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i="1" dirty="0" smtClean="0"/>
              <a:t>Les point clefs:</a:t>
            </a:r>
            <a:endParaRPr lang="fr-FR" i="1" dirty="0" smtClean="0"/>
          </a:p>
          <a:p>
            <a:pPr lvl="1"/>
            <a:r>
              <a:rPr lang="en-US" i="1" dirty="0" err="1" smtClean="0"/>
              <a:t>Seulement</a:t>
            </a:r>
            <a:r>
              <a:rPr lang="en-US" i="1" dirty="0" smtClean="0"/>
              <a:t> </a:t>
            </a:r>
            <a:r>
              <a:rPr lang="en-US" i="1" dirty="0" err="1" smtClean="0"/>
              <a:t>l’émetteur</a:t>
            </a:r>
            <a:r>
              <a:rPr lang="en-US" i="1" dirty="0" smtClean="0"/>
              <a:t> </a:t>
            </a:r>
            <a:r>
              <a:rPr lang="en-US" i="1" dirty="0" err="1" smtClean="0"/>
              <a:t>doit</a:t>
            </a:r>
            <a:r>
              <a:rPr lang="en-US" i="1" dirty="0" smtClean="0"/>
              <a:t> </a:t>
            </a:r>
            <a:r>
              <a:rPr lang="en-US" i="1" dirty="0" err="1" smtClean="0"/>
              <a:t>appeler</a:t>
            </a:r>
            <a:r>
              <a:rPr lang="en-US" i="1" dirty="0" smtClean="0"/>
              <a:t> close</a:t>
            </a:r>
            <a:r>
              <a:rPr lang="en-US" i="1" dirty="0" smtClean="0"/>
              <a:t>.</a:t>
            </a:r>
          </a:p>
          <a:p>
            <a:pPr lvl="1"/>
            <a:r>
              <a:rPr lang="en-US" i="1" dirty="0" err="1" smtClean="0"/>
              <a:t>Seulement</a:t>
            </a:r>
            <a:r>
              <a:rPr lang="en-US" i="1" dirty="0" smtClean="0"/>
              <a:t> le </a:t>
            </a:r>
            <a:r>
              <a:rPr lang="en-US" i="1" dirty="0" err="1" smtClean="0"/>
              <a:t>récepteur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demander </a:t>
            </a:r>
            <a:r>
              <a:rPr lang="en-US" i="1" dirty="0" err="1" smtClean="0"/>
              <a:t>si</a:t>
            </a:r>
            <a:r>
              <a:rPr lang="en-US" i="1" dirty="0" smtClean="0"/>
              <a:t> un channel a </a:t>
            </a:r>
            <a:r>
              <a:rPr lang="en-US" i="1" dirty="0" err="1" smtClean="0"/>
              <a:t>été</a:t>
            </a:r>
            <a:r>
              <a:rPr lang="en-US" i="1" dirty="0" smtClean="0"/>
              <a:t> </a:t>
            </a:r>
            <a:r>
              <a:rPr lang="en-US" i="1" dirty="0" err="1" smtClean="0"/>
              <a:t>fermé</a:t>
            </a:r>
            <a:endParaRPr lang="en-US" i="1" dirty="0" smtClean="0"/>
          </a:p>
          <a:p>
            <a:pPr lvl="1"/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seulement</a:t>
            </a:r>
            <a:r>
              <a:rPr lang="en-US" i="1" dirty="0" smtClean="0"/>
              <a:t> demander </a:t>
            </a:r>
            <a:r>
              <a:rPr lang="en-US" i="1" dirty="0" err="1" smtClean="0"/>
              <a:t>tant</a:t>
            </a:r>
            <a:r>
              <a:rPr lang="en-US" i="1" dirty="0" smtClean="0"/>
              <a:t> </a:t>
            </a:r>
            <a:r>
              <a:rPr lang="en-US" i="1" dirty="0" err="1" smtClean="0"/>
              <a:t>qu’il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en </a:t>
            </a:r>
            <a:r>
              <a:rPr lang="en-US" i="1" dirty="0" err="1" smtClean="0"/>
              <a:t>réception</a:t>
            </a:r>
            <a:r>
              <a:rPr lang="en-US" i="1" dirty="0" smtClean="0"/>
              <a:t> de </a:t>
            </a:r>
            <a:r>
              <a:rPr lang="en-US" i="1" dirty="0" err="1" smtClean="0"/>
              <a:t>valeurs</a:t>
            </a:r>
            <a:r>
              <a:rPr lang="en-US" i="1" dirty="0" smtClean="0"/>
              <a:t>   (</a:t>
            </a:r>
            <a:r>
              <a:rPr lang="en-US" i="1" dirty="0" err="1" smtClean="0"/>
              <a:t>évite</a:t>
            </a:r>
            <a:r>
              <a:rPr lang="en-US" i="1" dirty="0" smtClean="0"/>
              <a:t> les courses).</a:t>
            </a:r>
          </a:p>
          <a:p>
            <a:pPr lvl="1"/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Appeler</a:t>
            </a:r>
            <a:r>
              <a:rPr lang="en-US" i="1" dirty="0" smtClean="0"/>
              <a:t> close </a:t>
            </a:r>
            <a:r>
              <a:rPr lang="en-US" i="1" dirty="0" err="1" smtClean="0"/>
              <a:t>seulement</a:t>
            </a:r>
            <a:r>
              <a:rPr lang="en-US" i="1" dirty="0" smtClean="0"/>
              <a:t> </a:t>
            </a:r>
            <a:r>
              <a:rPr lang="en-US" i="1" dirty="0" err="1" smtClean="0"/>
              <a:t>quand</a:t>
            </a:r>
            <a:r>
              <a:rPr lang="en-US" i="1" dirty="0" smtClean="0"/>
              <a:t> </a:t>
            </a: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nécessaire</a:t>
            </a:r>
            <a:r>
              <a:rPr lang="en-US" i="1" dirty="0" smtClean="0"/>
              <a:t> pour signaler au </a:t>
            </a:r>
            <a:r>
              <a:rPr lang="en-US" i="1" dirty="0" err="1" smtClean="0"/>
              <a:t>récepteur</a:t>
            </a:r>
            <a:r>
              <a:rPr lang="en-US" i="1" dirty="0" smtClean="0"/>
              <a:t> </a:t>
            </a:r>
            <a:r>
              <a:rPr lang="en-US" i="1" dirty="0" err="1" smtClean="0"/>
              <a:t>qu’aucune</a:t>
            </a:r>
            <a:r>
              <a:rPr lang="en-US" i="1" dirty="0" smtClean="0"/>
              <a:t> </a:t>
            </a:r>
            <a:r>
              <a:rPr lang="en-US" i="1" dirty="0" err="1" smtClean="0"/>
              <a:t>autre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n’arrivera</a:t>
            </a:r>
            <a:r>
              <a:rPr lang="en-US" i="1" dirty="0" smtClean="0"/>
              <a:t>  .</a:t>
            </a:r>
          </a:p>
          <a:p>
            <a:pPr lvl="1"/>
            <a:endParaRPr lang="en-US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plupart</a:t>
            </a:r>
            <a:r>
              <a:rPr lang="en-US" i="1" dirty="0" smtClean="0"/>
              <a:t> du temps, close </a:t>
            </a:r>
            <a:r>
              <a:rPr lang="en-US" i="1" dirty="0" err="1" smtClean="0"/>
              <a:t>n’est</a:t>
            </a:r>
            <a:r>
              <a:rPr lang="en-US" i="1" dirty="0" smtClean="0"/>
              <a:t> pas </a:t>
            </a:r>
            <a:r>
              <a:rPr lang="en-US" i="1" dirty="0" err="1" smtClean="0"/>
              <a:t>nécessaire</a:t>
            </a:r>
            <a:r>
              <a:rPr lang="en-US" i="1" dirty="0" smtClean="0"/>
              <a:t> ;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n’est</a:t>
            </a:r>
            <a:r>
              <a:rPr lang="en-US" i="1" dirty="0" smtClean="0"/>
              <a:t> pas analogue à la </a:t>
            </a:r>
            <a:r>
              <a:rPr lang="en-US" i="1" dirty="0" err="1" smtClean="0"/>
              <a:t>fermeture</a:t>
            </a:r>
            <a:r>
              <a:rPr lang="en-US" i="1" dirty="0" smtClean="0"/>
              <a:t> d’un </a:t>
            </a:r>
            <a:r>
              <a:rPr lang="en-US" i="1" dirty="0" err="1" smtClean="0"/>
              <a:t>fichier</a:t>
            </a:r>
            <a:r>
              <a:rPr lang="en-US" i="1" dirty="0" smtClean="0"/>
              <a:t>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err="1" smtClean="0"/>
              <a:t>Channels</a:t>
            </a:r>
            <a:r>
              <a:rPr lang="fr-FR" i="1" dirty="0" smtClean="0"/>
              <a:t> </a:t>
            </a:r>
            <a:r>
              <a:rPr lang="fr-FR" i="1" dirty="0" smtClean="0"/>
              <a:t>sont récupérés par le ramasse-miette quoiqu’il en soit. </a:t>
            </a: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Bidirectionnalité des </a:t>
            </a:r>
            <a:r>
              <a:rPr lang="fr-FR" dirty="0" err="1" smtClean="0"/>
              <a:t>channels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sa</a:t>
            </a:r>
            <a:r>
              <a:rPr lang="en-US" i="1" dirty="0" smtClean="0"/>
              <a:t> plus simples expression, un channel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non </a:t>
            </a:r>
            <a:r>
              <a:rPr lang="en-US" i="1" dirty="0" err="1" smtClean="0"/>
              <a:t>bufferisé</a:t>
            </a:r>
            <a:r>
              <a:rPr lang="en-US" i="1" dirty="0" smtClean="0"/>
              <a:t> (synchronous) et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utilisé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pour </a:t>
            </a:r>
            <a:r>
              <a:rPr lang="en-US" i="1" dirty="0" err="1" smtClean="0"/>
              <a:t>émettre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recevoir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donnée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Un type channel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annoté</a:t>
            </a:r>
            <a:r>
              <a:rPr lang="en-US" i="1" dirty="0" smtClean="0"/>
              <a:t> pour </a:t>
            </a:r>
            <a:r>
              <a:rPr lang="en-US" i="1" dirty="0" err="1" smtClean="0"/>
              <a:t>spécifié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qui’il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en lecture </a:t>
            </a:r>
            <a:r>
              <a:rPr lang="en-US" i="1" dirty="0" err="1" smtClean="0"/>
              <a:t>ou</a:t>
            </a:r>
            <a:r>
              <a:rPr lang="en-US" i="1" dirty="0" smtClean="0"/>
              <a:t> en </a:t>
            </a:r>
            <a:r>
              <a:rPr lang="en-US" i="1" dirty="0" err="1" smtClean="0"/>
              <a:t>écriture</a:t>
            </a:r>
            <a:r>
              <a:rPr lang="en-US" i="1" dirty="0" smtClean="0"/>
              <a:t> </a:t>
            </a:r>
            <a:r>
              <a:rPr lang="en-US" i="1" dirty="0" err="1" smtClean="0"/>
              <a:t>seule</a:t>
            </a:r>
            <a:r>
              <a:rPr lang="en-US" i="1" dirty="0" smtClean="0"/>
              <a:t>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recvOnly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&lt;-chan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sendOnly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chan&lt;-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Bidirectionnalité des </a:t>
            </a:r>
            <a:r>
              <a:rPr lang="fr-FR" dirty="0" err="1" smtClean="0"/>
              <a:t>channels</a:t>
            </a:r>
            <a:r>
              <a:rPr lang="fr-FR" dirty="0" smtClean="0"/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Tous</a:t>
            </a:r>
            <a:r>
              <a:rPr lang="en-US" i="1" dirty="0" smtClean="0"/>
              <a:t> les channels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créés</a:t>
            </a:r>
            <a:r>
              <a:rPr lang="en-US" i="1" dirty="0" smtClean="0"/>
              <a:t> </a:t>
            </a:r>
            <a:r>
              <a:rPr lang="en-US" i="1" dirty="0" err="1" smtClean="0"/>
              <a:t>bidirectionnels</a:t>
            </a:r>
            <a:r>
              <a:rPr lang="en-US" i="1" dirty="0" smtClean="0"/>
              <a:t>, </a:t>
            </a:r>
            <a:r>
              <a:rPr lang="en-US" i="1" dirty="0" err="1" smtClean="0"/>
              <a:t>mais</a:t>
            </a:r>
            <a:r>
              <a:rPr lang="en-US" i="1" dirty="0" smtClean="0"/>
              <a:t> nous </a:t>
            </a:r>
            <a:r>
              <a:rPr lang="en-US" i="1" dirty="0" err="1" smtClean="0"/>
              <a:t>pouvons</a:t>
            </a:r>
            <a:r>
              <a:rPr lang="en-US" i="1" dirty="0" smtClean="0"/>
              <a:t> les </a:t>
            </a:r>
          </a:p>
          <a:p>
            <a:pPr>
              <a:buNone/>
            </a:pPr>
            <a:r>
              <a:rPr lang="en-US" i="1" dirty="0" smtClean="0"/>
              <a:t>affecter à des variables </a:t>
            </a:r>
            <a:r>
              <a:rPr lang="en-US" i="1" dirty="0" err="1" smtClean="0"/>
              <a:t>unidirectionnelles</a:t>
            </a:r>
            <a:r>
              <a:rPr lang="en-US" i="1" dirty="0" smtClean="0"/>
              <a:t>. Utile par </a:t>
            </a:r>
            <a:r>
              <a:rPr lang="en-US" i="1" dirty="0" err="1" smtClean="0"/>
              <a:t>exemple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les </a:t>
            </a:r>
          </a:p>
          <a:p>
            <a:pPr>
              <a:buNone/>
            </a:pPr>
            <a:r>
              <a:rPr lang="en-US" i="1" dirty="0" err="1" smtClean="0"/>
              <a:t>fonctions</a:t>
            </a:r>
            <a:r>
              <a:rPr lang="en-US" i="1" dirty="0" smtClean="0"/>
              <a:t> pour la </a:t>
            </a:r>
            <a:r>
              <a:rPr lang="en-US" i="1" dirty="0" err="1" smtClean="0"/>
              <a:t>sûreté</a:t>
            </a:r>
            <a:r>
              <a:rPr lang="en-US" i="1" dirty="0" smtClean="0"/>
              <a:t> de </a:t>
            </a:r>
            <a:r>
              <a:rPr lang="en-US" i="1" dirty="0" err="1" smtClean="0"/>
              <a:t>fonctionnement</a:t>
            </a:r>
            <a:r>
              <a:rPr lang="en-US" i="1" dirty="0" smtClean="0"/>
              <a:t> </a:t>
            </a:r>
            <a:r>
              <a:rPr lang="en-US" i="1" dirty="0" smtClean="0"/>
              <a:t>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sink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&lt;-chan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 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source(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chan&lt;-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&lt;- 1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bidirectionnel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go source(c)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go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sink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Channels</a:t>
            </a:r>
            <a:r>
              <a:rPr lang="fr-FR" dirty="0" smtClean="0"/>
              <a:t> synchrones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Les channels </a:t>
            </a:r>
            <a:r>
              <a:rPr lang="en-US" i="1" dirty="0" err="1" smtClean="0"/>
              <a:t>synchrones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non </a:t>
            </a:r>
            <a:r>
              <a:rPr lang="en-US" i="1" dirty="0" err="1" smtClean="0"/>
              <a:t>bufferisés</a:t>
            </a:r>
            <a:r>
              <a:rPr lang="en-US" i="1" dirty="0" smtClean="0"/>
              <a:t>. </a:t>
            </a:r>
            <a:r>
              <a:rPr lang="en-US" i="1" dirty="0" err="1" smtClean="0"/>
              <a:t>L’envoi</a:t>
            </a:r>
            <a:r>
              <a:rPr lang="en-US" i="1" dirty="0" smtClean="0"/>
              <a:t> ne </a:t>
            </a:r>
            <a:r>
              <a:rPr lang="en-US" i="1" dirty="0" err="1" smtClean="0"/>
              <a:t>s’effectue</a:t>
            </a:r>
            <a:r>
              <a:rPr lang="en-US" i="1" dirty="0" smtClean="0"/>
              <a:t> pas </a:t>
            </a:r>
            <a:r>
              <a:rPr lang="en-US" i="1" dirty="0" err="1" smtClean="0"/>
              <a:t>tant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quer</a:t>
            </a:r>
            <a:r>
              <a:rPr lang="en-US" i="1" dirty="0" smtClean="0"/>
              <a:t> le </a:t>
            </a:r>
            <a:r>
              <a:rPr lang="en-US" i="1" dirty="0" err="1" smtClean="0"/>
              <a:t>récepteur</a:t>
            </a:r>
            <a:r>
              <a:rPr lang="en-US" i="1" dirty="0" smtClean="0"/>
              <a:t> </a:t>
            </a:r>
            <a:r>
              <a:rPr lang="en-US" i="1" dirty="0" err="1" smtClean="0"/>
              <a:t>n’a</a:t>
            </a:r>
            <a:r>
              <a:rPr lang="en-US" i="1" dirty="0" smtClean="0"/>
              <a:t> pas </a:t>
            </a:r>
            <a:r>
              <a:rPr lang="en-US" i="1" dirty="0" err="1" smtClean="0"/>
              <a:t>accepté</a:t>
            </a:r>
            <a:r>
              <a:rPr lang="en-US" i="1" dirty="0" smtClean="0"/>
              <a:t> la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émise</a:t>
            </a:r>
            <a:r>
              <a:rPr lang="en-US" i="1" dirty="0" smtClean="0"/>
              <a:t>. 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go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time.Sleep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(60*1e9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x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:= &lt;-c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reçu",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x)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}()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en train d’émettre",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10)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 &lt;- 10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envoyé",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10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sortie:</a:t>
            </a: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en train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d’émettre 10 (arrive immédiatement)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envoyé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(60s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plus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tard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deux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lignes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apparaissent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reçu 10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Channels</a:t>
            </a:r>
            <a:r>
              <a:rPr lang="fr-FR" dirty="0" smtClean="0"/>
              <a:t> asynchrones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smtClean="0"/>
              <a:t>Un channel </a:t>
            </a:r>
            <a:r>
              <a:rPr lang="en-US" i="1" dirty="0" err="1" smtClean="0"/>
              <a:t>bufferisé</a:t>
            </a:r>
            <a:r>
              <a:rPr lang="en-US" i="1" dirty="0" smtClean="0"/>
              <a:t> et </a:t>
            </a:r>
            <a:r>
              <a:rPr lang="en-US" i="1" dirty="0" err="1" smtClean="0"/>
              <a:t>asynchrone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créé</a:t>
            </a:r>
            <a:r>
              <a:rPr lang="en-US" i="1" dirty="0" smtClean="0"/>
              <a:t> en </a:t>
            </a:r>
            <a:r>
              <a:rPr lang="en-US" i="1" dirty="0" err="1" smtClean="0"/>
              <a:t>indiquant</a:t>
            </a:r>
            <a:r>
              <a:rPr lang="en-US" i="1" dirty="0" smtClean="0"/>
              <a:t> à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i="1" dirty="0" smtClean="0"/>
              <a:t> le </a:t>
            </a:r>
            <a:r>
              <a:rPr lang="en-US" i="1" dirty="0" err="1" smtClean="0"/>
              <a:t>nombre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d’éléments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buffer (tampon 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50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go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2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time.Sleep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(60*1e9)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x := &lt;-c</a:t>
            </a:r>
          </a:p>
          <a:p>
            <a:pPr lvl="2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("reçu", 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}()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("en train d’émettre", 10)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 &lt;- 10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("envoyé", 10)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Output: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en train d’émettre 10 (arrive immédiatement)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envoyé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10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maintenant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reçu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10 (60s plus tard)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buffer ne fait pas partie du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err="1" smtClean="0"/>
              <a:t>Notez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la </a:t>
            </a:r>
            <a:r>
              <a:rPr lang="en-US" i="1" dirty="0" err="1" smtClean="0"/>
              <a:t>taille</a:t>
            </a:r>
            <a:r>
              <a:rPr lang="en-US" i="1" dirty="0" smtClean="0"/>
              <a:t> du buffer,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mêm</a:t>
            </a:r>
            <a:r>
              <a:rPr lang="en-US" i="1" dirty="0" smtClean="0"/>
              <a:t> son existence, ne </a:t>
            </a:r>
          </a:p>
          <a:p>
            <a:pPr>
              <a:buNone/>
            </a:pPr>
            <a:r>
              <a:rPr lang="en-US" i="1" dirty="0" smtClean="0"/>
              <a:t>fait pas </a:t>
            </a:r>
            <a:r>
              <a:rPr lang="en-US" i="1" dirty="0" err="1" smtClean="0"/>
              <a:t>partie</a:t>
            </a:r>
            <a:r>
              <a:rPr lang="en-US" i="1" dirty="0" smtClean="0"/>
              <a:t> du  type du channel, </a:t>
            </a:r>
            <a:r>
              <a:rPr lang="en-US" i="1" dirty="0" err="1" smtClean="0"/>
              <a:t>seulement</a:t>
            </a:r>
            <a:r>
              <a:rPr lang="en-US" i="1" dirty="0" smtClean="0"/>
              <a:t> de la </a:t>
            </a:r>
            <a:r>
              <a:rPr lang="en-US" i="1" dirty="0" err="1" smtClean="0"/>
              <a:t>valeur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concrète</a:t>
            </a:r>
            <a:r>
              <a:rPr lang="en-US" i="1" dirty="0" smtClean="0"/>
              <a:t>. 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code </a:t>
            </a:r>
            <a:r>
              <a:rPr lang="en-US" i="1" dirty="0" err="1" smtClean="0"/>
              <a:t>est</a:t>
            </a:r>
            <a:r>
              <a:rPr lang="en-US" i="1" dirty="0" smtClean="0"/>
              <a:t> par </a:t>
            </a:r>
            <a:r>
              <a:rPr lang="en-US" i="1" dirty="0" err="1" smtClean="0"/>
              <a:t>conséquent</a:t>
            </a:r>
            <a:r>
              <a:rPr lang="en-US" i="1" dirty="0" smtClean="0"/>
              <a:t> </a:t>
            </a:r>
            <a:r>
              <a:rPr lang="en-US" i="1" dirty="0" err="1" smtClean="0"/>
              <a:t>légal</a:t>
            </a:r>
            <a:r>
              <a:rPr lang="en-US" i="1" dirty="0" smtClean="0"/>
              <a:t>, </a:t>
            </a:r>
            <a:r>
              <a:rPr lang="en-US" i="1" dirty="0" err="1" smtClean="0"/>
              <a:t>quoique</a:t>
            </a:r>
            <a:r>
              <a:rPr lang="en-US" i="1" dirty="0" smtClean="0"/>
              <a:t> </a:t>
            </a:r>
            <a:r>
              <a:rPr lang="en-US" i="1" dirty="0" err="1" smtClean="0"/>
              <a:t>dangereux</a:t>
            </a:r>
            <a:r>
              <a:rPr lang="en-US" i="1" dirty="0" smtClean="0"/>
              <a:t> : 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1)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unbuf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unbuf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unbuf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buf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Mettre</a:t>
            </a:r>
            <a:r>
              <a:rPr lang="en-US" i="1" dirty="0" smtClean="0"/>
              <a:t> en tampon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propriété</a:t>
            </a:r>
            <a:r>
              <a:rPr lang="en-US" i="1" dirty="0" smtClean="0"/>
              <a:t> de la </a:t>
            </a:r>
            <a:r>
              <a:rPr lang="en-US" i="1" dirty="0" err="1" smtClean="0"/>
              <a:t>valeur</a:t>
            </a:r>
            <a:r>
              <a:rPr lang="en-US" i="1" dirty="0" smtClean="0"/>
              <a:t>, pas du type </a:t>
            </a:r>
          </a:p>
          <a:p>
            <a:pPr>
              <a:buNone/>
            </a:pPr>
            <a:r>
              <a:rPr lang="en-US" i="1" dirty="0" smtClean="0"/>
              <a:t>de la </a:t>
            </a:r>
            <a:r>
              <a:rPr lang="en-US" i="1" dirty="0" err="1" smtClean="0"/>
              <a:t>valeur</a:t>
            </a:r>
            <a:r>
              <a:rPr lang="en-US" i="1" dirty="0" smtClean="0"/>
              <a:t>.  </a:t>
            </a:r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Select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structure de </a:t>
            </a:r>
            <a:r>
              <a:rPr lang="en-US" dirty="0" err="1" smtClean="0"/>
              <a:t>contrôle</a:t>
            </a:r>
            <a:r>
              <a:rPr lang="en-US" dirty="0" smtClean="0"/>
              <a:t> en Go analogue à </a:t>
            </a:r>
            <a:r>
              <a:rPr lang="en-US" dirty="0" err="1" smtClean="0"/>
              <a:t>l’instruction</a:t>
            </a:r>
            <a:endParaRPr lang="en-US" dirty="0" smtClean="0"/>
          </a:p>
          <a:p>
            <a:pPr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i="1" dirty="0" smtClean="0"/>
              <a:t> . </a:t>
            </a:r>
            <a:r>
              <a:rPr lang="en-US" i="1" dirty="0" err="1" smtClean="0"/>
              <a:t>Chaque</a:t>
            </a:r>
            <a:r>
              <a:rPr lang="en-US" i="1" dirty="0" smtClean="0"/>
              <a:t> </a:t>
            </a:r>
            <a:r>
              <a:rPr lang="en-US" i="1" dirty="0" err="1" smtClean="0"/>
              <a:t>cas</a:t>
            </a:r>
            <a:r>
              <a:rPr lang="en-US" i="1" dirty="0" smtClean="0"/>
              <a:t> </a:t>
            </a:r>
            <a:r>
              <a:rPr lang="en-US" i="1" dirty="0" err="1" smtClean="0"/>
              <a:t>doit</a:t>
            </a:r>
            <a:r>
              <a:rPr lang="en-US" i="1" dirty="0" smtClean="0"/>
              <a:t> former </a:t>
            </a:r>
            <a:r>
              <a:rPr lang="en-US" i="1" dirty="0" err="1" smtClean="0"/>
              <a:t>une</a:t>
            </a:r>
            <a:r>
              <a:rPr lang="en-US" i="1" dirty="0" smtClean="0"/>
              <a:t> communication, </a:t>
            </a:r>
            <a:r>
              <a:rPr lang="en-US" i="1" dirty="0" err="1" smtClean="0"/>
              <a:t>soit</a:t>
            </a:r>
            <a:r>
              <a:rPr lang="en-US" i="1" dirty="0" smtClean="0"/>
              <a:t> </a:t>
            </a:r>
            <a:r>
              <a:rPr lang="en-US" i="1" dirty="0" err="1" smtClean="0"/>
              <a:t>recevoir</a:t>
            </a:r>
            <a:r>
              <a:rPr lang="en-US" i="1" dirty="0" smtClean="0"/>
              <a:t>, </a:t>
            </a:r>
          </a:p>
          <a:p>
            <a:pPr>
              <a:buNone/>
            </a:pPr>
            <a:r>
              <a:rPr lang="en-US" i="1" dirty="0" err="1" smtClean="0"/>
              <a:t>soit</a:t>
            </a:r>
            <a:r>
              <a:rPr lang="en-US" i="1" dirty="0" smtClean="0"/>
              <a:t> </a:t>
            </a:r>
            <a:r>
              <a:rPr lang="en-US" i="1" dirty="0" err="1" smtClean="0"/>
              <a:t>émettre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donnée</a:t>
            </a:r>
            <a:r>
              <a:rPr lang="en-US" i="1" dirty="0" smtClean="0"/>
              <a:t>. 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string)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select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case v := &lt;-ci: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("received %d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\n", v)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case v := 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("received %s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\n", v)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/>
              <a:t> </a:t>
            </a:r>
            <a:r>
              <a:rPr lang="en-US" i="1" dirty="0" err="1" smtClean="0"/>
              <a:t>exécute</a:t>
            </a:r>
            <a:r>
              <a:rPr lang="en-US" i="1" dirty="0" smtClean="0"/>
              <a:t> un des </a:t>
            </a:r>
            <a:r>
              <a:rPr lang="en-US" i="1" dirty="0" err="1" smtClean="0"/>
              <a:t>branchements</a:t>
            </a:r>
            <a:r>
              <a:rPr lang="en-US" i="1" dirty="0" smtClean="0"/>
              <a:t> au </a:t>
            </a:r>
            <a:r>
              <a:rPr lang="en-US" i="1" dirty="0" err="1" smtClean="0"/>
              <a:t>hasard</a:t>
            </a:r>
            <a:r>
              <a:rPr lang="en-US" i="1" dirty="0" smtClean="0"/>
              <a:t>. Si </a:t>
            </a:r>
            <a:r>
              <a:rPr lang="en-US" i="1" dirty="0" err="1" smtClean="0"/>
              <a:t>aucun</a:t>
            </a:r>
            <a:r>
              <a:rPr lang="en-US" i="1" dirty="0" smtClean="0"/>
              <a:t> </a:t>
            </a:r>
            <a:r>
              <a:rPr lang="en-US" i="1" dirty="0" err="1" smtClean="0"/>
              <a:t>cas</a:t>
            </a:r>
            <a:r>
              <a:rPr lang="en-US" i="1" dirty="0" smtClean="0"/>
              <a:t> </a:t>
            </a:r>
            <a:r>
              <a:rPr lang="en-US" i="1" dirty="0" err="1" smtClean="0"/>
              <a:t>n’est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exécutable</a:t>
            </a:r>
            <a:r>
              <a:rPr lang="en-US" i="1" dirty="0" smtClean="0"/>
              <a:t>,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bloque</a:t>
            </a:r>
            <a:r>
              <a:rPr lang="en-US" i="1" dirty="0" smtClean="0"/>
              <a:t> </a:t>
            </a:r>
            <a:r>
              <a:rPr lang="en-US" i="1" dirty="0" err="1" smtClean="0"/>
              <a:t>l’exécution</a:t>
            </a:r>
            <a:r>
              <a:rPr lang="en-US" i="1" dirty="0" smtClean="0"/>
              <a:t> </a:t>
            </a:r>
            <a:r>
              <a:rPr lang="en-US" i="1" dirty="0" err="1" smtClean="0"/>
              <a:t>jusqu’à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qu’un</a:t>
            </a:r>
            <a:r>
              <a:rPr lang="en-US" i="1" dirty="0" smtClean="0"/>
              <a:t> </a:t>
            </a:r>
            <a:r>
              <a:rPr lang="en-US" i="1" dirty="0" err="1" smtClean="0"/>
              <a:t>cas</a:t>
            </a:r>
            <a:r>
              <a:rPr lang="en-US" i="1" dirty="0" smtClean="0"/>
              <a:t> </a:t>
            </a:r>
            <a:r>
              <a:rPr lang="en-US" i="1" dirty="0" err="1" smtClean="0"/>
              <a:t>valable</a:t>
            </a:r>
            <a:r>
              <a:rPr lang="en-US" i="1" dirty="0" smtClean="0"/>
              <a:t> </a:t>
            </a:r>
            <a:r>
              <a:rPr lang="en-US" i="1" dirty="0" err="1" smtClean="0"/>
              <a:t>soit</a:t>
            </a:r>
            <a:r>
              <a:rPr lang="en-US" i="1" dirty="0" smtClean="0"/>
              <a:t> </a:t>
            </a:r>
            <a:r>
              <a:rPr lang="en-US" i="1" dirty="0" err="1" smtClean="0"/>
              <a:t>déclenché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clause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toujours</a:t>
            </a:r>
            <a:r>
              <a:rPr lang="en-US" i="1" dirty="0" smtClean="0"/>
              <a:t> executable .</a:t>
            </a:r>
            <a:endParaRPr lang="fr-F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Sémantique du Select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i="1" dirty="0" smtClean="0"/>
              <a:t>Rapide résumé:</a:t>
            </a:r>
          </a:p>
          <a:p>
            <a:pPr>
              <a:buNone/>
            </a:pPr>
            <a:endParaRPr lang="fr-FR" i="1" dirty="0" smtClean="0"/>
          </a:p>
          <a:p>
            <a:r>
              <a:rPr lang="en-US" i="1" dirty="0" err="1" smtClean="0"/>
              <a:t>Chaque</a:t>
            </a:r>
            <a:r>
              <a:rPr lang="en-US" i="1" dirty="0" smtClean="0"/>
              <a:t> </a:t>
            </a:r>
            <a:r>
              <a:rPr lang="en-US" i="1" dirty="0" err="1" smtClean="0"/>
              <a:t>cas</a:t>
            </a:r>
            <a:r>
              <a:rPr lang="en-US" i="1" dirty="0" smtClean="0"/>
              <a:t> </a:t>
            </a:r>
            <a:r>
              <a:rPr lang="en-US" i="1" dirty="0" err="1" smtClean="0"/>
              <a:t>doit</a:t>
            </a:r>
            <a:r>
              <a:rPr lang="en-US" i="1" dirty="0" smtClean="0"/>
              <a:t> </a:t>
            </a:r>
            <a:r>
              <a:rPr lang="en-US" i="1" dirty="0" err="1" smtClean="0"/>
              <a:t>représenter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communication</a:t>
            </a:r>
            <a:endParaRPr lang="en-US" i="1" dirty="0" smtClean="0"/>
          </a:p>
          <a:p>
            <a:r>
              <a:rPr lang="en-US" i="1" dirty="0" err="1" smtClean="0"/>
              <a:t>Tous</a:t>
            </a:r>
            <a:r>
              <a:rPr lang="en-US" i="1" dirty="0" smtClean="0"/>
              <a:t> les </a:t>
            </a:r>
            <a:r>
              <a:rPr lang="en-US" i="1" dirty="0" err="1" smtClean="0"/>
              <a:t>branchements</a:t>
            </a:r>
            <a:r>
              <a:rPr lang="en-US" i="1" dirty="0" smtClean="0"/>
              <a:t> du select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exécutés</a:t>
            </a:r>
            <a:r>
              <a:rPr lang="en-US" i="1" dirty="0" smtClean="0"/>
              <a:t>  </a:t>
            </a:r>
            <a:endParaRPr lang="en-US" i="1" dirty="0" smtClean="0"/>
          </a:p>
          <a:p>
            <a:r>
              <a:rPr lang="en-US" i="1" dirty="0" err="1" smtClean="0"/>
              <a:t>Toutes</a:t>
            </a:r>
            <a:r>
              <a:rPr lang="en-US" i="1" dirty="0" smtClean="0"/>
              <a:t> les expressions à </a:t>
            </a:r>
            <a:r>
              <a:rPr lang="en-US" i="1" dirty="0" err="1" smtClean="0"/>
              <a:t>envoyer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évaluées</a:t>
            </a:r>
            <a:r>
              <a:rPr lang="en-US" i="1" dirty="0" smtClean="0"/>
              <a:t> </a:t>
            </a:r>
            <a:endParaRPr lang="en-US" i="1" dirty="0" smtClean="0"/>
          </a:p>
          <a:p>
            <a:r>
              <a:rPr lang="en-US" i="1" dirty="0" smtClean="0"/>
              <a:t>Si </a:t>
            </a:r>
            <a:r>
              <a:rPr lang="en-US" i="1" dirty="0" err="1" smtClean="0"/>
              <a:t>une</a:t>
            </a:r>
            <a:r>
              <a:rPr lang="en-US" i="1" dirty="0" smtClean="0"/>
              <a:t> communication 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entreprise</a:t>
            </a:r>
            <a:r>
              <a:rPr lang="en-US" i="1" dirty="0" smtClean="0"/>
              <a:t>, </a:t>
            </a:r>
            <a:r>
              <a:rPr lang="en-US" i="1" dirty="0" err="1" smtClean="0"/>
              <a:t>elle</a:t>
            </a:r>
            <a:r>
              <a:rPr lang="en-US" i="1" dirty="0" smtClean="0"/>
              <a:t> </a:t>
            </a:r>
            <a:r>
              <a:rPr lang="en-US" i="1" dirty="0" err="1" smtClean="0"/>
              <a:t>l’est</a:t>
            </a:r>
            <a:r>
              <a:rPr lang="en-US" i="1" dirty="0" smtClean="0"/>
              <a:t>; </a:t>
            </a:r>
            <a:r>
              <a:rPr lang="en-US" i="1" dirty="0" err="1" smtClean="0"/>
              <a:t>sinon</a:t>
            </a:r>
            <a:r>
              <a:rPr lang="en-US" i="1" dirty="0" smtClean="0"/>
              <a:t> </a:t>
            </a:r>
            <a:r>
              <a:rPr lang="en-US" i="1" dirty="0" err="1" smtClean="0"/>
              <a:t>elle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ignorée</a:t>
            </a:r>
            <a:r>
              <a:rPr lang="fr-FR" i="1" dirty="0" smtClean="0"/>
              <a:t> </a:t>
            </a:r>
            <a:endParaRPr lang="fr-FR" i="1" dirty="0" smtClean="0"/>
          </a:p>
          <a:p>
            <a:r>
              <a:rPr lang="en-US" i="1" dirty="0" smtClean="0"/>
              <a:t>Si de multiples </a:t>
            </a:r>
            <a:r>
              <a:rPr lang="en-US" i="1" dirty="0" err="1" smtClean="0"/>
              <a:t>cas</a:t>
            </a:r>
            <a:r>
              <a:rPr lang="en-US" i="1" dirty="0" smtClean="0"/>
              <a:t> son </a:t>
            </a:r>
            <a:r>
              <a:rPr lang="en-US" i="1" dirty="0" err="1" smtClean="0"/>
              <a:t>possibles</a:t>
            </a:r>
            <a:r>
              <a:rPr lang="en-US" i="1" dirty="0" smtClean="0"/>
              <a:t>,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sélectionnée</a:t>
            </a:r>
            <a:r>
              <a:rPr lang="en-US" i="1" dirty="0" smtClean="0"/>
              <a:t> au </a:t>
            </a:r>
            <a:r>
              <a:rPr lang="en-US" i="1" dirty="0" err="1" smtClean="0"/>
              <a:t>hasard</a:t>
            </a:r>
            <a:r>
              <a:rPr lang="en-US" i="1" dirty="0" smtClean="0"/>
              <a:t>. Les </a:t>
            </a:r>
            <a:r>
              <a:rPr lang="en-US" i="1" dirty="0" err="1" smtClean="0"/>
              <a:t>autre</a:t>
            </a:r>
            <a:r>
              <a:rPr lang="en-US" i="1" dirty="0" smtClean="0"/>
              <a:t> ne </a:t>
            </a:r>
            <a:r>
              <a:rPr lang="en-US" i="1" dirty="0" err="1" smtClean="0"/>
              <a:t>s’exécutent</a:t>
            </a:r>
            <a:r>
              <a:rPr lang="en-US" i="1" dirty="0" smtClean="0"/>
              <a:t> pas.</a:t>
            </a:r>
            <a:endParaRPr lang="en-US" i="1" dirty="0" smtClean="0"/>
          </a:p>
          <a:p>
            <a:r>
              <a:rPr lang="fr-FR" i="1" dirty="0" smtClean="0"/>
              <a:t>Autrement:</a:t>
            </a:r>
            <a:endParaRPr lang="fr-FR" i="1" dirty="0" smtClean="0"/>
          </a:p>
          <a:p>
            <a:pPr lvl="1"/>
            <a:r>
              <a:rPr lang="en-US" i="1" dirty="0" err="1" smtClean="0"/>
              <a:t>S’il</a:t>
            </a:r>
            <a:r>
              <a:rPr lang="en-US" i="1" dirty="0" smtClean="0"/>
              <a:t> </a:t>
            </a:r>
            <a:r>
              <a:rPr lang="en-US" i="1" dirty="0" err="1" smtClean="0"/>
              <a:t>existe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clause default, </a:t>
            </a:r>
            <a:r>
              <a:rPr lang="en-US" i="1" dirty="0" err="1" smtClean="0"/>
              <a:t>elle</a:t>
            </a:r>
            <a:r>
              <a:rPr lang="en-US" i="1" dirty="0" smtClean="0"/>
              <a:t> </a:t>
            </a:r>
            <a:r>
              <a:rPr lang="en-US" i="1" dirty="0" err="1" smtClean="0"/>
              <a:t>s’exécute</a:t>
            </a:r>
            <a:r>
              <a:rPr lang="en-US" i="1" dirty="0" smtClean="0"/>
              <a:t>  </a:t>
            </a:r>
            <a:endParaRPr lang="en-US" i="1" dirty="0" smtClean="0"/>
          </a:p>
          <a:p>
            <a:pPr lvl="1"/>
            <a:r>
              <a:rPr lang="en-US" i="1" dirty="0" err="1" smtClean="0"/>
              <a:t>S’il</a:t>
            </a:r>
            <a:r>
              <a:rPr lang="en-US" i="1" dirty="0" smtClean="0"/>
              <a:t> </a:t>
            </a:r>
            <a:r>
              <a:rPr lang="en-US" i="1" dirty="0" err="1" smtClean="0"/>
              <a:t>n’y</a:t>
            </a:r>
            <a:r>
              <a:rPr lang="en-US" i="1" dirty="0" smtClean="0"/>
              <a:t> a pas de default, le select </a:t>
            </a:r>
            <a:r>
              <a:rPr lang="en-US" i="1" dirty="0" err="1" smtClean="0"/>
              <a:t>bloque</a:t>
            </a:r>
            <a:r>
              <a:rPr lang="en-US" i="1" dirty="0" smtClean="0"/>
              <a:t> </a:t>
            </a:r>
            <a:r>
              <a:rPr lang="en-US" i="1" dirty="0" err="1" smtClean="0"/>
              <a:t>jusqu’à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qu’une</a:t>
            </a:r>
            <a:r>
              <a:rPr lang="en-US" i="1" dirty="0" smtClean="0"/>
              <a:t> communication </a:t>
            </a:r>
            <a:r>
              <a:rPr lang="en-US" i="1" dirty="0" err="1" smtClean="0"/>
              <a:t>soit</a:t>
            </a:r>
            <a:r>
              <a:rPr lang="en-US" i="1" dirty="0" smtClean="0"/>
              <a:t> </a:t>
            </a:r>
            <a:r>
              <a:rPr lang="en-US" i="1" dirty="0" err="1" smtClean="0"/>
              <a:t>démarrée</a:t>
            </a:r>
            <a:r>
              <a:rPr lang="en-US" i="1" dirty="0" smtClean="0"/>
              <a:t>. Il </a:t>
            </a:r>
            <a:r>
              <a:rPr lang="en-US" i="1" dirty="0" err="1" smtClean="0"/>
              <a:t>n’y</a:t>
            </a:r>
            <a:r>
              <a:rPr lang="en-US" i="1" dirty="0" smtClean="0"/>
              <a:t> a pas </a:t>
            </a:r>
            <a:r>
              <a:rPr lang="en-US" i="1" dirty="0" err="1" smtClean="0"/>
              <a:t>réévaluation</a:t>
            </a:r>
            <a:r>
              <a:rPr lang="en-US" i="1" dirty="0" smtClean="0"/>
              <a:t> des channels </a:t>
            </a:r>
            <a:r>
              <a:rPr lang="en-US" i="1" dirty="0" err="1" smtClean="0"/>
              <a:t>ou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.  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Des questions?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Pour un serveur HTTP trivial avec de multiples</a:t>
            </a:r>
          </a:p>
          <a:p>
            <a:pPr>
              <a:buNone/>
            </a:pPr>
            <a:r>
              <a:rPr lang="fr-FR" dirty="0" smtClean="0"/>
              <a:t> générateurs, voir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smtClean="0"/>
              <a:t>http://golang.org/src/pkg/http/triv.go</a:t>
            </a:r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générateur de bits aléatoire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i="1" dirty="0" smtClean="0"/>
              <a:t>Idiot mais illustratif :</a:t>
            </a: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go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(&lt;-c)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}()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for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select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 &lt;- 0: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//pas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d’instruction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pas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d’échappement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case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 &lt;- 1: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affiche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0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1 1 0 0 1 1 1 0 1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fr-FR" i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la 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Est-ce</a:t>
            </a:r>
            <a:r>
              <a:rPr lang="en-US" i="1" dirty="0" smtClean="0"/>
              <a:t> </a:t>
            </a:r>
            <a:r>
              <a:rPr lang="en-US" i="1" dirty="0" err="1" smtClean="0"/>
              <a:t>qu’une</a:t>
            </a:r>
            <a:r>
              <a:rPr lang="en-US" i="1" dirty="0" smtClean="0"/>
              <a:t> communication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s’effectuer</a:t>
            </a:r>
            <a:r>
              <a:rPr lang="en-US" i="1" dirty="0" smtClean="0"/>
              <a:t> sans </a:t>
            </a:r>
            <a:r>
              <a:rPr lang="en-US" i="1" dirty="0" err="1" smtClean="0"/>
              <a:t>blocage</a:t>
            </a:r>
            <a:r>
              <a:rPr lang="en-US" i="1" dirty="0" smtClean="0"/>
              <a:t>?  </a:t>
            </a:r>
            <a:endParaRPr lang="en-US" i="1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 smtClean="0"/>
              <a:t> </a:t>
            </a:r>
            <a:r>
              <a:rPr lang="en-US" i="1" dirty="0" smtClean="0"/>
              <a:t>avec un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nous le dire: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select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case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v := 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reçu",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v)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default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n’est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pas prêt 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recevoir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La clause par </a:t>
            </a:r>
            <a:r>
              <a:rPr lang="en-US" i="1" dirty="0" err="1" smtClean="0"/>
              <a:t>défaut</a:t>
            </a:r>
            <a:r>
              <a:rPr lang="en-US" i="1" dirty="0" smtClean="0"/>
              <a:t> </a:t>
            </a:r>
            <a:r>
              <a:rPr lang="en-US" i="1" dirty="0" err="1" smtClean="0"/>
              <a:t>s’execute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aucun</a:t>
            </a:r>
            <a:r>
              <a:rPr lang="en-US" i="1" dirty="0" smtClean="0"/>
              <a:t> </a:t>
            </a:r>
            <a:r>
              <a:rPr lang="en-US" i="1" dirty="0" err="1" smtClean="0"/>
              <a:t>autre</a:t>
            </a:r>
            <a:r>
              <a:rPr lang="en-US" i="1" dirty="0" smtClean="0"/>
              <a:t> </a:t>
            </a:r>
            <a:r>
              <a:rPr lang="en-US" i="1" dirty="0" err="1" smtClean="0"/>
              <a:t>cas</a:t>
            </a:r>
            <a:r>
              <a:rPr lang="en-US" i="1" dirty="0" smtClean="0"/>
              <a:t> ne </a:t>
            </a:r>
            <a:r>
              <a:rPr lang="en-US" i="1" dirty="0" err="1" smtClean="0"/>
              <a:t>convient</a:t>
            </a:r>
            <a:r>
              <a:rPr lang="en-US" i="1" dirty="0" smtClean="0"/>
              <a:t>, </a:t>
            </a:r>
            <a:r>
              <a:rPr lang="en-US" i="1" dirty="0" err="1" smtClean="0"/>
              <a:t>ainsi</a:t>
            </a:r>
            <a:r>
              <a:rPr lang="en-US" i="1" dirty="0" smtClean="0"/>
              <a:t> </a:t>
            </a: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l’idiome</a:t>
            </a:r>
            <a:r>
              <a:rPr lang="en-US" i="1" dirty="0" smtClean="0"/>
              <a:t> </a:t>
            </a:r>
            <a:r>
              <a:rPr lang="en-US" i="1" dirty="0" err="1" smtClean="0"/>
              <a:t>pou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réception</a:t>
            </a:r>
            <a:r>
              <a:rPr lang="en-US" i="1" dirty="0" smtClean="0"/>
              <a:t> non </a:t>
            </a:r>
            <a:r>
              <a:rPr lang="en-US" i="1" dirty="0" err="1" smtClean="0"/>
              <a:t>bloquante</a:t>
            </a:r>
            <a:r>
              <a:rPr lang="en-US" i="1" dirty="0" smtClean="0"/>
              <a:t> ; un envoi non </a:t>
            </a:r>
            <a:r>
              <a:rPr lang="en-US" i="1" dirty="0" err="1" smtClean="0"/>
              <a:t>bloquant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variante</a:t>
            </a:r>
            <a:r>
              <a:rPr lang="en-US" i="1" dirty="0" smtClean="0"/>
              <a:t> </a:t>
            </a:r>
            <a:r>
              <a:rPr lang="en-US" i="1" dirty="0" err="1" smtClean="0"/>
              <a:t>évidente</a:t>
            </a:r>
            <a:r>
              <a:rPr lang="en-US" i="1" dirty="0" smtClean="0"/>
              <a:t>;</a:t>
            </a:r>
            <a:endParaRPr lang="fr-F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Timeout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Est-ce</a:t>
            </a:r>
            <a:r>
              <a:rPr lang="en-US" i="1" dirty="0" smtClean="0"/>
              <a:t> </a:t>
            </a:r>
            <a:r>
              <a:rPr lang="en-US" i="1" dirty="0" err="1" smtClean="0"/>
              <a:t>qu’une</a:t>
            </a:r>
            <a:r>
              <a:rPr lang="en-US" i="1" dirty="0" smtClean="0"/>
              <a:t> communication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un </a:t>
            </a:r>
            <a:r>
              <a:rPr lang="en-US" i="1" dirty="0" err="1" smtClean="0"/>
              <a:t>succès</a:t>
            </a:r>
            <a:r>
              <a:rPr lang="en-US" i="1" dirty="0" smtClean="0"/>
              <a:t> après un interval de temps </a:t>
            </a:r>
            <a:r>
              <a:rPr lang="en-US" i="1" dirty="0" err="1" smtClean="0"/>
              <a:t>donné</a:t>
            </a:r>
            <a:r>
              <a:rPr lang="en-US" i="1" dirty="0" smtClean="0"/>
              <a:t>? 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Le package time </a:t>
            </a:r>
            <a:r>
              <a:rPr lang="en-US" i="1" dirty="0" err="1" smtClean="0"/>
              <a:t>contient</a:t>
            </a:r>
            <a:r>
              <a:rPr lang="en-US" i="1" dirty="0" smtClean="0"/>
              <a:t> la </a:t>
            </a:r>
            <a:r>
              <a:rPr lang="en-US" i="1" dirty="0" err="1" smtClean="0"/>
              <a:t>fonction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After</a:t>
            </a:r>
            <a:r>
              <a:rPr lang="en-US" i="1" dirty="0" smtClean="0"/>
              <a:t>  pour </a:t>
            </a:r>
            <a:r>
              <a:rPr lang="en-US" i="1" dirty="0" err="1" smtClean="0"/>
              <a:t>cela</a:t>
            </a:r>
            <a:r>
              <a:rPr lang="en-US" i="1" dirty="0" smtClean="0"/>
              <a:t>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After(ns int64) &lt;-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int64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Il </a:t>
            </a:r>
            <a:r>
              <a:rPr lang="en-US" i="1" dirty="0" err="1" smtClean="0"/>
              <a:t>rencoie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(le temps courant) </a:t>
            </a:r>
            <a:r>
              <a:rPr lang="en-US" i="1" dirty="0" err="1" smtClean="0"/>
              <a:t>sur</a:t>
            </a:r>
            <a:r>
              <a:rPr lang="en-US" i="1" dirty="0" smtClean="0"/>
              <a:t> le channel </a:t>
            </a:r>
            <a:r>
              <a:rPr lang="en-US" i="1" dirty="0" err="1" smtClean="0"/>
              <a:t>retourné</a:t>
            </a:r>
            <a:r>
              <a:rPr lang="en-US" i="1" dirty="0" smtClean="0"/>
              <a:t> après un temps </a:t>
            </a:r>
          </a:p>
          <a:p>
            <a:pPr>
              <a:buNone/>
            </a:pPr>
            <a:r>
              <a:rPr lang="en-US" i="1" dirty="0" err="1" smtClean="0"/>
              <a:t>spécifié</a:t>
            </a:r>
            <a:r>
              <a:rPr lang="en-US" i="1" dirty="0" smtClean="0"/>
              <a:t>..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L’utiliser</a:t>
            </a:r>
            <a:r>
              <a:rPr lang="en-US" i="1" dirty="0" smtClean="0"/>
              <a:t> 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i="1" dirty="0" smtClean="0"/>
              <a:t> pour </a:t>
            </a:r>
            <a:r>
              <a:rPr lang="en-US" i="1" dirty="0" err="1" smtClean="0"/>
              <a:t>implémenter</a:t>
            </a:r>
            <a:r>
              <a:rPr lang="en-US" i="1" dirty="0" smtClean="0"/>
              <a:t> le  </a:t>
            </a:r>
            <a:r>
              <a:rPr lang="en-US" i="1" dirty="0" smtClean="0"/>
              <a:t>timeout</a:t>
            </a:r>
            <a:r>
              <a:rPr lang="en-US" i="1" dirty="0" smtClean="0"/>
              <a:t>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select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case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v := 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reçu",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v)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case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time.After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(30*1e9):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("timed out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après 30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secondes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Multiplexing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channels </a:t>
            </a:r>
            <a:r>
              <a:rPr lang="en-US" i="1" dirty="0" err="1" smtClean="0"/>
              <a:t>sont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 de première </a:t>
            </a:r>
            <a:r>
              <a:rPr lang="en-US" i="1" dirty="0" err="1" smtClean="0"/>
              <a:t>classe</a:t>
            </a:r>
            <a:r>
              <a:rPr lang="en-US" i="1" dirty="0" smtClean="0"/>
              <a:t>, </a:t>
            </a:r>
            <a:r>
              <a:rPr lang="en-US" i="1" dirty="0" err="1" smtClean="0"/>
              <a:t>ce</a:t>
            </a:r>
            <a:r>
              <a:rPr lang="en-US" i="1" dirty="0" smtClean="0"/>
              <a:t> qui </a:t>
            </a:r>
            <a:r>
              <a:rPr lang="en-US" i="1" dirty="0" err="1" smtClean="0"/>
              <a:t>signifie</a:t>
            </a:r>
            <a:r>
              <a:rPr lang="en-US" i="1" dirty="0" smtClean="0"/>
              <a:t> </a:t>
            </a:r>
            <a:r>
              <a:rPr lang="en-US" i="1" dirty="0" err="1" smtClean="0"/>
              <a:t>qu’elles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elles-même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envoyées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des channels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toute</a:t>
            </a:r>
            <a:r>
              <a:rPr lang="en-US" i="1" dirty="0" smtClean="0"/>
              <a:t> </a:t>
            </a:r>
            <a:r>
              <a:rPr lang="en-US" i="1" dirty="0" err="1" smtClean="0"/>
              <a:t>autre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i="1" dirty="0" smtClean="0"/>
              <a:t>  </a:t>
            </a:r>
            <a:r>
              <a:rPr lang="en-US" i="1" dirty="0" err="1" smtClean="0"/>
              <a:t>Cette</a:t>
            </a:r>
            <a:r>
              <a:rPr lang="en-US" i="1" dirty="0" smtClean="0"/>
              <a:t> </a:t>
            </a:r>
            <a:r>
              <a:rPr lang="en-US" i="1" dirty="0" err="1" smtClean="0"/>
              <a:t>propriété</a:t>
            </a:r>
            <a:r>
              <a:rPr lang="en-US" i="1" dirty="0" smtClean="0"/>
              <a:t> rend </a:t>
            </a:r>
            <a:r>
              <a:rPr lang="en-US" i="1" dirty="0" err="1" smtClean="0"/>
              <a:t>très</a:t>
            </a:r>
            <a:r>
              <a:rPr lang="en-US" i="1" dirty="0" smtClean="0"/>
              <a:t> simple </a:t>
            </a:r>
            <a:r>
              <a:rPr lang="en-US" i="1" dirty="0" err="1" smtClean="0"/>
              <a:t>l’écriture</a:t>
            </a:r>
            <a:r>
              <a:rPr lang="en-US" i="1" dirty="0" smtClean="0"/>
              <a:t> d’un </a:t>
            </a:r>
            <a:r>
              <a:rPr lang="en-US" i="1" dirty="0" err="1" smtClean="0"/>
              <a:t>multiplexeur</a:t>
            </a:r>
            <a:r>
              <a:rPr lang="en-US" i="1" dirty="0" smtClean="0"/>
              <a:t> </a:t>
            </a:r>
            <a:r>
              <a:rPr lang="en-US" i="1" dirty="0" err="1" smtClean="0"/>
              <a:t>puisque</a:t>
            </a:r>
            <a:r>
              <a:rPr lang="en-US" i="1" dirty="0" smtClean="0"/>
              <a:t> le client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fournir</a:t>
            </a:r>
            <a:r>
              <a:rPr lang="en-US" i="1" dirty="0" smtClean="0"/>
              <a:t>, à </a:t>
            </a:r>
            <a:r>
              <a:rPr lang="en-US" i="1" dirty="0" err="1" smtClean="0"/>
              <a:t>côté</a:t>
            </a:r>
            <a:r>
              <a:rPr lang="en-US" i="1" dirty="0" smtClean="0"/>
              <a:t> de </a:t>
            </a:r>
            <a:r>
              <a:rPr lang="en-US" i="1" dirty="0" err="1" smtClean="0"/>
              <a:t>sa</a:t>
            </a:r>
            <a:r>
              <a:rPr lang="en-US" i="1" dirty="0" smtClean="0"/>
              <a:t> </a:t>
            </a:r>
            <a:r>
              <a:rPr lang="en-US" i="1" dirty="0" err="1" smtClean="0"/>
              <a:t>requête</a:t>
            </a:r>
            <a:r>
              <a:rPr lang="en-US" i="1" dirty="0" smtClean="0"/>
              <a:t>, le channel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lequel</a:t>
            </a:r>
            <a:r>
              <a:rPr lang="en-US" i="1" dirty="0" smtClean="0"/>
              <a:t> </a:t>
            </a:r>
            <a:r>
              <a:rPr lang="en-US" i="1" dirty="0" err="1" smtClean="0"/>
              <a:t>répondre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chanOfChans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i="1" dirty="0" smtClean="0"/>
              <a:t>Ou plus typiquement 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Reply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...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arg1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arg2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someType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replyc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chan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Reply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 de multiplexage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a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b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replyc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binOp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(a, b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(op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binOp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req.replyc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&lt;- op(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req.a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req.b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server(op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binOp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service &lt;-chan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:= &lt;-service //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requêtes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arrivent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ici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go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run(op,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n’attend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pas op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Démarrer le 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err="1" smtClean="0"/>
              <a:t>Utiliser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“</a:t>
            </a:r>
            <a:r>
              <a:rPr lang="en-US" i="1" dirty="0" err="1" smtClean="0"/>
              <a:t>fonction</a:t>
            </a:r>
            <a:r>
              <a:rPr lang="en-US" i="1" dirty="0" smtClean="0"/>
              <a:t> </a:t>
            </a:r>
            <a:r>
              <a:rPr lang="en-US" i="1" dirty="0" err="1" smtClean="0"/>
              <a:t>retrournant</a:t>
            </a:r>
            <a:r>
              <a:rPr lang="en-US" i="1" dirty="0" smtClean="0"/>
              <a:t> un channel” pour </a:t>
            </a:r>
          </a:p>
          <a:p>
            <a:pPr>
              <a:buNone/>
            </a:pPr>
            <a:r>
              <a:rPr lang="en-US" i="1" dirty="0" err="1" smtClean="0"/>
              <a:t>créer</a:t>
            </a:r>
            <a:r>
              <a:rPr lang="en-US" i="1" dirty="0" smtClean="0"/>
              <a:t> un channel </a:t>
            </a:r>
            <a:r>
              <a:rPr lang="en-US" i="1" dirty="0" err="1" smtClean="0"/>
              <a:t>vers</a:t>
            </a:r>
            <a:r>
              <a:rPr lang="en-US" i="1" dirty="0" smtClean="0"/>
              <a:t> un nouveau </a:t>
            </a:r>
            <a:r>
              <a:rPr lang="en-US" i="1" dirty="0" err="1" smtClean="0"/>
              <a:t>serveur</a:t>
            </a:r>
            <a:r>
              <a:rPr lang="en-US" i="1" dirty="0" smtClean="0"/>
              <a:t>. 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/>
              <a:t>func</a:t>
            </a:r>
            <a:r>
              <a:rPr lang="fr-FR" dirty="0" smtClean="0"/>
              <a:t> </a:t>
            </a:r>
            <a:r>
              <a:rPr lang="fr-FR" dirty="0" err="1" smtClean="0"/>
              <a:t>startServer</a:t>
            </a:r>
            <a:r>
              <a:rPr lang="fr-FR" dirty="0" smtClean="0"/>
              <a:t>(op </a:t>
            </a:r>
            <a:r>
              <a:rPr lang="fr-FR" dirty="0" err="1" smtClean="0"/>
              <a:t>binOp</a:t>
            </a:r>
            <a:r>
              <a:rPr lang="fr-FR" dirty="0" smtClean="0"/>
              <a:t>) chan&lt;- *</a:t>
            </a:r>
            <a:r>
              <a:rPr lang="fr-FR" dirty="0" err="1" smtClean="0"/>
              <a:t>request</a:t>
            </a:r>
            <a:r>
              <a:rPr lang="fr-FR" dirty="0" smtClean="0"/>
              <a:t> {</a:t>
            </a:r>
          </a:p>
          <a:p>
            <a:pPr lvl="1">
              <a:buNone/>
            </a:pPr>
            <a:r>
              <a:rPr lang="fr-FR" dirty="0" smtClean="0"/>
              <a:t>	service </a:t>
            </a:r>
            <a:r>
              <a:rPr lang="fr-FR" dirty="0" smtClean="0"/>
              <a:t>:= </a:t>
            </a:r>
            <a:r>
              <a:rPr lang="fr-FR" dirty="0" err="1" smtClean="0"/>
              <a:t>make</a:t>
            </a:r>
            <a:r>
              <a:rPr lang="fr-FR" dirty="0" smtClean="0"/>
              <a:t>(chan *</a:t>
            </a:r>
            <a:r>
              <a:rPr lang="fr-FR" dirty="0" err="1" smtClean="0"/>
              <a:t>request</a:t>
            </a:r>
            <a:r>
              <a:rPr lang="fr-FR" dirty="0" smtClean="0"/>
              <a:t>)</a:t>
            </a:r>
          </a:p>
          <a:p>
            <a:pPr lvl="1">
              <a:buNone/>
            </a:pPr>
            <a:r>
              <a:rPr lang="fr-FR" dirty="0" smtClean="0"/>
              <a:t>	go </a:t>
            </a:r>
            <a:r>
              <a:rPr lang="fr-FR" dirty="0" smtClean="0"/>
              <a:t>server(op, </a:t>
            </a:r>
            <a:r>
              <a:rPr lang="fr-FR" dirty="0" err="1" smtClean="0"/>
              <a:t>req</a:t>
            </a:r>
            <a:r>
              <a:rPr lang="fr-FR" dirty="0" smtClean="0"/>
              <a:t>)</a:t>
            </a:r>
          </a:p>
          <a:p>
            <a:pPr lvl="1">
              <a:buNone/>
            </a:pPr>
            <a:r>
              <a:rPr lang="fr-FR" dirty="0" smtClean="0"/>
              <a:t>	return </a:t>
            </a:r>
            <a:r>
              <a:rPr lang="fr-FR" dirty="0" smtClean="0"/>
              <a:t>service</a:t>
            </a:r>
          </a:p>
          <a:p>
            <a:pPr lvl="1">
              <a:buNone/>
            </a:pPr>
            <a:r>
              <a:rPr lang="fr-FR" dirty="0" smtClean="0"/>
              <a:t>}</a:t>
            </a:r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err="1" smtClean="0"/>
              <a:t>adderChan</a:t>
            </a:r>
            <a:r>
              <a:rPr lang="fr-FR" dirty="0" smtClean="0"/>
              <a:t> := </a:t>
            </a:r>
            <a:r>
              <a:rPr lang="fr-FR" dirty="0" err="1" smtClean="0"/>
              <a:t>startServer</a:t>
            </a:r>
            <a:r>
              <a:rPr lang="fr-FR" dirty="0" smtClean="0"/>
              <a:t>(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func</a:t>
            </a:r>
            <a:r>
              <a:rPr lang="en-US" dirty="0" smtClean="0"/>
              <a:t>(a</a:t>
            </a:r>
            <a:r>
              <a:rPr lang="en-US" dirty="0" smtClean="0"/>
              <a:t>, b 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  <a:r>
              <a:rPr lang="en-US" dirty="0" err="1" smtClean="0"/>
              <a:t>int</a:t>
            </a:r>
            <a:r>
              <a:rPr lang="en-US" dirty="0" smtClean="0"/>
              <a:t> { return a + b }</a:t>
            </a:r>
          </a:p>
          <a:p>
            <a:pPr lvl="1">
              <a:buNone/>
            </a:pPr>
            <a:r>
              <a:rPr lang="fr-FR" dirty="0" smtClean="0"/>
              <a:t>)</a:t>
            </a:r>
            <a:endParaRPr lang="fr-FR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>
                <a:cs typeface="Courier New" pitchFamily="49" charset="0"/>
              </a:rPr>
              <a:t>Un </a:t>
            </a:r>
            <a:r>
              <a:rPr lang="en-US" i="1" dirty="0" err="1" smtClean="0">
                <a:cs typeface="Courier New" pitchFamily="49" charset="0"/>
              </a:rPr>
              <a:t>exemple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similaire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est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expliqué</a:t>
            </a:r>
            <a:r>
              <a:rPr lang="en-US" i="1" dirty="0" smtClean="0">
                <a:cs typeface="Courier New" pitchFamily="49" charset="0"/>
              </a:rPr>
              <a:t> plus en </a:t>
            </a:r>
            <a:r>
              <a:rPr lang="en-US" i="1" dirty="0" err="1" smtClean="0">
                <a:cs typeface="Courier New" pitchFamily="49" charset="0"/>
              </a:rPr>
              <a:t>détail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dans</a:t>
            </a:r>
            <a:r>
              <a:rPr lang="en-US" i="1" dirty="0" smtClean="0">
                <a:cs typeface="Courier New" pitchFamily="49" charset="0"/>
              </a:rPr>
              <a:t> le </a:t>
            </a:r>
            <a:r>
              <a:rPr lang="en-US" i="1" dirty="0" err="1" smtClean="0">
                <a:cs typeface="Courier New" pitchFamily="49" charset="0"/>
              </a:rPr>
              <a:t>tutoriel</a:t>
            </a:r>
            <a:r>
              <a:rPr lang="en-US" i="1" dirty="0" smtClean="0">
                <a:cs typeface="Courier New" pitchFamily="49" charset="0"/>
              </a:rPr>
              <a:t>, </a:t>
            </a:r>
            <a:r>
              <a:rPr lang="en-US" i="1" dirty="0" err="1" smtClean="0">
                <a:cs typeface="Courier New" pitchFamily="49" charset="0"/>
              </a:rPr>
              <a:t>mais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il</a:t>
            </a:r>
            <a:r>
              <a:rPr lang="en-US" i="1" dirty="0" smtClean="0">
                <a:cs typeface="Courier New" pitchFamily="49" charset="0"/>
              </a:rPr>
              <a:t> y a </a:t>
            </a:r>
            <a:r>
              <a:rPr lang="en-US" i="1" dirty="0" err="1" smtClean="0">
                <a:cs typeface="Courier New" pitchFamily="49" charset="0"/>
              </a:rPr>
              <a:t>une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variante</a:t>
            </a:r>
            <a:r>
              <a:rPr lang="en-US" i="1" dirty="0" smtClean="0">
                <a:cs typeface="Courier New" pitchFamily="49" charset="0"/>
              </a:rPr>
              <a:t> :</a:t>
            </a:r>
          </a:p>
          <a:p>
            <a:pPr>
              <a:buNone/>
            </a:pPr>
            <a:endParaRPr lang="en-US" i="1" dirty="0" smtClean="0"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(r *request) String() string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fmt.Sprintf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("%d+%d=%d",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r.a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r.b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r.replyc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req1 := &amp;request{7, 8,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req2 := &amp;request{17, 18,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)}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>
                <a:cs typeface="Courier New" pitchFamily="49" charset="0"/>
              </a:rPr>
              <a:t>Les </a:t>
            </a:r>
            <a:r>
              <a:rPr lang="en-US" i="1" dirty="0" err="1" smtClean="0">
                <a:cs typeface="Courier New" pitchFamily="49" charset="0"/>
              </a:rPr>
              <a:t>requêtes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sont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prêtes</a:t>
            </a:r>
            <a:r>
              <a:rPr lang="en-US" i="1" dirty="0" smtClean="0">
                <a:cs typeface="Courier New" pitchFamily="49" charset="0"/>
              </a:rPr>
              <a:t> ; on les </a:t>
            </a:r>
            <a:r>
              <a:rPr lang="en-US" i="1" dirty="0" err="1" smtClean="0">
                <a:cs typeface="Courier New" pitchFamily="49" charset="0"/>
              </a:rPr>
              <a:t>envoie</a:t>
            </a:r>
            <a:r>
              <a:rPr lang="en-US" i="1" dirty="0" smtClean="0">
                <a:cs typeface="Courier New" pitchFamily="49" charset="0"/>
              </a:rPr>
              <a:t>  </a:t>
            </a:r>
            <a:endParaRPr lang="en-US" i="1" dirty="0" smtClean="0"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adderChan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&lt;- req1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adderChan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req2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>
                <a:cs typeface="Courier New" pitchFamily="49" charset="0"/>
              </a:rPr>
              <a:t>On </a:t>
            </a:r>
            <a:r>
              <a:rPr lang="en-US" i="1" dirty="0" err="1" smtClean="0">
                <a:cs typeface="Courier New" pitchFamily="49" charset="0"/>
              </a:rPr>
              <a:t>peut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récupérer</a:t>
            </a:r>
            <a:r>
              <a:rPr lang="en-US" i="1" dirty="0" smtClean="0">
                <a:cs typeface="Courier New" pitchFamily="49" charset="0"/>
              </a:rPr>
              <a:t> les </a:t>
            </a:r>
            <a:r>
              <a:rPr lang="en-US" i="1" dirty="0" err="1" smtClean="0">
                <a:cs typeface="Courier New" pitchFamily="49" charset="0"/>
              </a:rPr>
              <a:t>résultats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dans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n’importe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quel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ordre</a:t>
            </a:r>
            <a:r>
              <a:rPr lang="en-US" i="1" dirty="0" smtClean="0">
                <a:cs typeface="Courier New" pitchFamily="49" charset="0"/>
              </a:rPr>
              <a:t> ;   </a:t>
            </a:r>
            <a:r>
              <a:rPr lang="en-US" i="1" dirty="0" err="1" smtClean="0">
                <a:cs typeface="Courier New" pitchFamily="49" charset="0"/>
              </a:rPr>
              <a:t>r.replyc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demuxes</a:t>
            </a:r>
            <a:r>
              <a:rPr lang="en-US" i="1" dirty="0" smtClean="0"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(req2, req1)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l’exemple</a:t>
            </a:r>
            <a:r>
              <a:rPr lang="en-US" i="1" dirty="0" smtClean="0"/>
              <a:t> </a:t>
            </a:r>
            <a:r>
              <a:rPr lang="en-US" i="1" dirty="0" err="1" smtClean="0"/>
              <a:t>multiplexé</a:t>
            </a:r>
            <a:r>
              <a:rPr lang="en-US" i="1" dirty="0" smtClean="0"/>
              <a:t>, le </a:t>
            </a:r>
            <a:r>
              <a:rPr lang="en-US" i="1" dirty="0" err="1" smtClean="0"/>
              <a:t>serveur</a:t>
            </a:r>
            <a:r>
              <a:rPr lang="en-US" i="1" dirty="0" smtClean="0"/>
              <a:t> </a:t>
            </a:r>
            <a:r>
              <a:rPr lang="en-US" i="1" dirty="0" err="1" smtClean="0"/>
              <a:t>tourne</a:t>
            </a:r>
            <a:r>
              <a:rPr lang="en-US" i="1" dirty="0" smtClean="0"/>
              <a:t> à </a:t>
            </a:r>
            <a:r>
              <a:rPr lang="en-US" i="1" dirty="0" err="1" smtClean="0"/>
              <a:t>jamais</a:t>
            </a:r>
            <a:r>
              <a:rPr lang="en-US" i="1" dirty="0" smtClean="0"/>
              <a:t>. 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Pour </a:t>
            </a:r>
            <a:r>
              <a:rPr lang="en-US" i="1" dirty="0" err="1" smtClean="0"/>
              <a:t>l’éteindre</a:t>
            </a:r>
            <a:r>
              <a:rPr lang="en-US" i="1" dirty="0" smtClean="0"/>
              <a:t> </a:t>
            </a:r>
            <a:r>
              <a:rPr lang="en-US" i="1" dirty="0" err="1" smtClean="0"/>
              <a:t>proprement</a:t>
            </a:r>
            <a:r>
              <a:rPr lang="en-US" i="1" dirty="0" smtClean="0"/>
              <a:t>,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faut</a:t>
            </a:r>
            <a:r>
              <a:rPr lang="en-US" i="1" dirty="0" smtClean="0"/>
              <a:t> </a:t>
            </a:r>
            <a:r>
              <a:rPr lang="en-US" i="1" dirty="0" err="1" smtClean="0"/>
              <a:t>notifier</a:t>
            </a:r>
            <a:r>
              <a:rPr lang="en-US" i="1" dirty="0" smtClean="0"/>
              <a:t> le channel. 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serveur</a:t>
            </a:r>
            <a:r>
              <a:rPr lang="en-US" i="1" dirty="0" smtClean="0"/>
              <a:t> </a:t>
            </a:r>
            <a:r>
              <a:rPr lang="en-US" i="1" dirty="0" err="1" smtClean="0"/>
              <a:t>possède</a:t>
            </a:r>
            <a:r>
              <a:rPr lang="en-US" i="1" dirty="0" smtClean="0"/>
              <a:t> la </a:t>
            </a:r>
          </a:p>
          <a:p>
            <a:pPr>
              <a:buNone/>
            </a:pP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fonctionnalité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avec un channel.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server(op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binOp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service &lt;-chan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quit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&lt;-chan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select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   case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&lt;-service: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go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run(op,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// don't wait for it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   case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quit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	return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Démarrer le 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Le </a:t>
            </a:r>
            <a:r>
              <a:rPr lang="en-US" i="1" dirty="0" err="1" smtClean="0"/>
              <a:t>reste</a:t>
            </a:r>
            <a:r>
              <a:rPr lang="en-US" i="1" dirty="0" smtClean="0"/>
              <a:t> du code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quasiment</a:t>
            </a:r>
            <a:r>
              <a:rPr lang="en-US" i="1" dirty="0" smtClean="0"/>
              <a:t> le </a:t>
            </a:r>
            <a:r>
              <a:rPr lang="en-US" i="1" dirty="0" err="1" smtClean="0"/>
              <a:t>même</a:t>
            </a:r>
            <a:r>
              <a:rPr lang="en-US" i="1" dirty="0" smtClean="0"/>
              <a:t>, avec un channel </a:t>
            </a:r>
          </a:p>
          <a:p>
            <a:pPr>
              <a:buNone/>
            </a:pPr>
            <a:r>
              <a:rPr lang="en-US" i="1" dirty="0" err="1" smtClean="0"/>
              <a:t>supplémentaire</a:t>
            </a:r>
            <a:r>
              <a:rPr lang="en-US" i="1" dirty="0" smtClean="0"/>
              <a:t> </a:t>
            </a:r>
            <a:r>
              <a:rPr lang="fr-FR" i="1" dirty="0" smtClean="0"/>
              <a:t>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startServer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(op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binOp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(service chan&lt;-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quit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chan&lt;-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service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quit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go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server(op, service,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quit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service,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quit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adderChan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quitChan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startServer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return a + b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Arrêter le client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 smtClean="0"/>
              <a:t>Le client </a:t>
            </a:r>
            <a:r>
              <a:rPr lang="en-US" i="1" dirty="0" err="1" smtClean="0"/>
              <a:t>n’est</a:t>
            </a:r>
            <a:r>
              <a:rPr lang="en-US" i="1" dirty="0" smtClean="0"/>
              <a:t> pas </a:t>
            </a:r>
            <a:r>
              <a:rPr lang="en-US" i="1" dirty="0" err="1" smtClean="0"/>
              <a:t>affecté</a:t>
            </a:r>
            <a:r>
              <a:rPr lang="en-US" i="1" dirty="0" smtClean="0"/>
              <a:t>  </a:t>
            </a:r>
            <a:r>
              <a:rPr lang="en-US" i="1" dirty="0" err="1" smtClean="0"/>
              <a:t>jusqu’à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qu’il</a:t>
            </a:r>
            <a:r>
              <a:rPr lang="en-US" i="1" dirty="0" smtClean="0"/>
              <a:t> </a:t>
            </a:r>
            <a:r>
              <a:rPr lang="en-US" i="1" dirty="0" err="1" smtClean="0"/>
              <a:t>soit</a:t>
            </a:r>
            <a:r>
              <a:rPr lang="en-US" i="1" dirty="0" smtClean="0"/>
              <a:t> </a:t>
            </a:r>
            <a:r>
              <a:rPr lang="fr-FR" i="1" dirty="0" smtClean="0"/>
              <a:t>à arrêter le serveur: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req1 := &amp;request{7, 8,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)}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req2 := &amp;request{17, 18,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adderChan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&lt;- req1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adderChan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&lt;- req2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(req2, req1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Tout </a:t>
            </a:r>
            <a:r>
              <a:rPr lang="en-US" i="1" dirty="0" err="1" smtClean="0"/>
              <a:t>est</a:t>
            </a:r>
            <a:r>
              <a:rPr lang="en-US" i="1" dirty="0" smtClean="0"/>
              <a:t> accompli, on </a:t>
            </a:r>
            <a:r>
              <a:rPr lang="en-US" i="1" dirty="0" err="1" smtClean="0"/>
              <a:t>signale</a:t>
            </a:r>
            <a:r>
              <a:rPr lang="en-US" i="1" dirty="0" smtClean="0"/>
              <a:t> au </a:t>
            </a:r>
            <a:r>
              <a:rPr lang="en-US" i="1" dirty="0" err="1" smtClean="0"/>
              <a:t>serveur</a:t>
            </a:r>
            <a:r>
              <a:rPr lang="en-US" i="1" dirty="0" smtClean="0"/>
              <a:t> de </a:t>
            </a:r>
            <a:r>
              <a:rPr lang="en-US" i="1" dirty="0" err="1" smtClean="0"/>
              <a:t>sortir</a:t>
            </a:r>
            <a:r>
              <a:rPr lang="en-US" i="1" dirty="0" smtClean="0"/>
              <a:t> :</a:t>
            </a:r>
            <a:endParaRPr lang="en-US" i="1" dirty="0" smtClean="0"/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quitChan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Concurrence et communication :</a:t>
            </a:r>
            <a:br>
              <a:rPr lang="fr-FR" dirty="0" smtClean="0"/>
            </a:br>
            <a:r>
              <a:rPr lang="fr-FR" dirty="0" smtClean="0"/>
              <a:t>Les </a:t>
            </a:r>
            <a:r>
              <a:rPr lang="fr-FR" dirty="0" err="1" smtClean="0"/>
              <a:t>goroutines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Chaînage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package main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import ("flag"; 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nGoroutine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flag.Int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("n", 100000,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combien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f(left, right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 left &lt;- 1 + &lt;-right }</a:t>
            </a:r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flag.Parse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leftmost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:=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(chan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left, right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= nil, leftmost</a:t>
            </a:r>
          </a:p>
          <a:p>
            <a:pPr lvl="1">
              <a:buNone/>
            </a:pPr>
            <a:r>
              <a:rPr lang="nn-NO" sz="2900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nn-NO" sz="2900" dirty="0" smtClean="0">
                <a:latin typeface="Courier New" pitchFamily="49" charset="0"/>
                <a:cs typeface="Courier New" pitchFamily="49" charset="0"/>
              </a:rPr>
              <a:t>i := 0; i &lt; *nGoroutine; i++ </a:t>
            </a:r>
            <a:r>
              <a:rPr lang="nn-NO" sz="29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nn-NO" sz="2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, right = right, make(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	go 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, right)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fr-FR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right 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&lt;- 0 // bang!</a:t>
            </a:r>
          </a:p>
          <a:p>
            <a:pPr lvl="1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:= &lt;-leftmost // 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attend la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terminaison</a:t>
            </a:r>
            <a:endParaRPr lang="en-US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 // 100000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 : </a:t>
            </a:r>
            <a:r>
              <a:rPr lang="fr-FR" dirty="0" err="1" smtClean="0"/>
              <a:t>channel</a:t>
            </a:r>
            <a:r>
              <a:rPr lang="fr-FR" dirty="0" smtClean="0"/>
              <a:t> comme cache de buffer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freeList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*Buffer, 100)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serverChan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(chan *Buffer)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server()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:= &lt;-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// attend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qque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chose à faire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process(b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// Met la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requête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buffer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select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 case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freeList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&lt;- b: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reutilise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buffer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place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   default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	// autrement ne fait rien.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}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client()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var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 *Buffer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select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 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&lt;-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freeList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en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disponible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 default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b = new(Buffer)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alloue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pas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load(b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// lit la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prochaine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requête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&lt;- b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envoie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requête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serveur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Concurrence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Problématiques de la concurrence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Beaucoup </a:t>
            </a:r>
            <a:r>
              <a:rPr lang="en-US" i="1" dirty="0" err="1" smtClean="0"/>
              <a:t>bien</a:t>
            </a:r>
            <a:r>
              <a:rPr lang="en-US" i="1" dirty="0" smtClean="0"/>
              <a:t> </a:t>
            </a:r>
            <a:r>
              <a:rPr lang="en-US" i="1" dirty="0" err="1" smtClean="0"/>
              <a:t>sûr</a:t>
            </a:r>
            <a:r>
              <a:rPr lang="en-US" i="1" dirty="0" smtClean="0"/>
              <a:t>, </a:t>
            </a:r>
            <a:r>
              <a:rPr lang="en-US" i="1" dirty="0" err="1" smtClean="0"/>
              <a:t>mais</a:t>
            </a:r>
            <a:r>
              <a:rPr lang="en-US" i="1" dirty="0" smtClean="0"/>
              <a:t> Go </a:t>
            </a:r>
            <a:r>
              <a:rPr lang="en-US" i="1" dirty="0" err="1" smtClean="0"/>
              <a:t>essaye</a:t>
            </a:r>
            <a:r>
              <a:rPr lang="en-US" i="1" dirty="0" smtClean="0"/>
              <a:t> de </a:t>
            </a:r>
            <a:r>
              <a:rPr lang="en-US" i="1" dirty="0" err="1" smtClean="0"/>
              <a:t>prendre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soin</a:t>
            </a:r>
            <a:r>
              <a:rPr lang="en-US" i="1" dirty="0" smtClean="0"/>
              <a:t> </a:t>
            </a:r>
            <a:r>
              <a:rPr lang="en-US" i="1" dirty="0" err="1" smtClean="0"/>
              <a:t>d’elles</a:t>
            </a:r>
            <a:r>
              <a:rPr lang="en-US" i="1" dirty="0" smtClean="0"/>
              <a:t>. Les </a:t>
            </a:r>
            <a:r>
              <a:rPr lang="en-US" i="1" dirty="0" err="1" smtClean="0"/>
              <a:t>opérations</a:t>
            </a:r>
            <a:r>
              <a:rPr lang="en-US" i="1" dirty="0" smtClean="0"/>
              <a:t> </a:t>
            </a:r>
            <a:r>
              <a:rPr lang="en-US" i="1" dirty="0" err="1" smtClean="0"/>
              <a:t>d’envoi</a:t>
            </a:r>
            <a:r>
              <a:rPr lang="en-US" i="1" dirty="0" smtClean="0"/>
              <a:t> et de </a:t>
            </a:r>
            <a:r>
              <a:rPr lang="en-US" i="1" dirty="0" err="1" smtClean="0"/>
              <a:t>réception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sont</a:t>
            </a:r>
            <a:r>
              <a:rPr lang="en-US" i="1" dirty="0" smtClean="0"/>
              <a:t> en Go </a:t>
            </a:r>
            <a:r>
              <a:rPr lang="en-US" i="1" dirty="0" err="1" smtClean="0"/>
              <a:t>atomiques</a:t>
            </a:r>
            <a:r>
              <a:rPr lang="en-US" i="1" dirty="0" smtClean="0"/>
              <a:t>. </a:t>
            </a:r>
            <a:r>
              <a:rPr lang="en-US" i="1" dirty="0" err="1" smtClean="0"/>
              <a:t>L’instruction</a:t>
            </a:r>
            <a:r>
              <a:rPr lang="en-US" i="1" dirty="0" smtClean="0"/>
              <a:t> Select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définie</a:t>
            </a:r>
            <a:r>
              <a:rPr lang="en-US" i="1" dirty="0" smtClean="0"/>
              <a:t> de </a:t>
            </a:r>
            <a:r>
              <a:rPr lang="en-US" i="1" dirty="0" err="1" smtClean="0"/>
              <a:t>manière</a:t>
            </a:r>
            <a:r>
              <a:rPr lang="en-US" i="1" dirty="0" smtClean="0"/>
              <a:t> </a:t>
            </a:r>
            <a:r>
              <a:rPr lang="en-US" i="1" dirty="0" err="1" smtClean="0"/>
              <a:t>très</a:t>
            </a:r>
            <a:r>
              <a:rPr lang="en-US" i="1" dirty="0" smtClean="0"/>
              <a:t> </a:t>
            </a:r>
            <a:r>
              <a:rPr lang="en-US" i="1" dirty="0" err="1" smtClean="0"/>
              <a:t>précise</a:t>
            </a:r>
            <a:r>
              <a:rPr lang="en-US" i="1" dirty="0" smtClean="0"/>
              <a:t> et bin </a:t>
            </a:r>
            <a:r>
              <a:rPr lang="en-US" i="1" dirty="0" err="1" smtClean="0"/>
              <a:t>emplémentée</a:t>
            </a:r>
            <a:r>
              <a:rPr lang="en-US" i="1" dirty="0" smtClean="0"/>
              <a:t>,</a:t>
            </a:r>
          </a:p>
          <a:p>
            <a:pPr>
              <a:buNone/>
            </a:pPr>
            <a:r>
              <a:rPr lang="en-US" i="1" dirty="0" smtClean="0"/>
              <a:t> …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Mais</a:t>
            </a:r>
            <a:r>
              <a:rPr lang="en-US" i="1" dirty="0" smtClean="0"/>
              <a:t> les </a:t>
            </a:r>
            <a:r>
              <a:rPr lang="en-US" i="1" dirty="0" err="1" smtClean="0"/>
              <a:t>goroutines</a:t>
            </a:r>
            <a:r>
              <a:rPr lang="en-US" i="1" dirty="0" smtClean="0"/>
              <a:t> </a:t>
            </a:r>
            <a:r>
              <a:rPr lang="en-US" i="1" dirty="0" err="1" smtClean="0"/>
              <a:t>s’exécutent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un </a:t>
            </a:r>
            <a:r>
              <a:rPr lang="en-US" i="1" dirty="0" err="1" smtClean="0"/>
              <a:t>espace</a:t>
            </a:r>
            <a:r>
              <a:rPr lang="en-US" i="1" dirty="0" smtClean="0"/>
              <a:t> </a:t>
            </a:r>
            <a:r>
              <a:rPr lang="en-US" i="1" dirty="0" err="1" smtClean="0"/>
              <a:t>partagé</a:t>
            </a:r>
            <a:r>
              <a:rPr lang="en-US" i="1" dirty="0" smtClean="0"/>
              <a:t>, le </a:t>
            </a:r>
          </a:p>
          <a:p>
            <a:pPr>
              <a:buNone/>
            </a:pPr>
            <a:r>
              <a:rPr lang="en-US" i="1" dirty="0" err="1" smtClean="0"/>
              <a:t>réseau</a:t>
            </a:r>
            <a:r>
              <a:rPr lang="en-US" i="1" dirty="0" smtClean="0"/>
              <a:t> de communication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très</a:t>
            </a:r>
            <a:r>
              <a:rPr lang="en-US" i="1" dirty="0" smtClean="0"/>
              <a:t> </a:t>
            </a:r>
            <a:r>
              <a:rPr lang="en-US" i="1" dirty="0" err="1" smtClean="0"/>
              <a:t>bien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un </a:t>
            </a:r>
            <a:r>
              <a:rPr lang="en-US" i="1" dirty="0" err="1" smtClean="0"/>
              <a:t>état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d’étreinte</a:t>
            </a:r>
            <a:r>
              <a:rPr lang="en-US" i="1" dirty="0" smtClean="0"/>
              <a:t> fatale, les </a:t>
            </a:r>
            <a:r>
              <a:rPr lang="en-US" i="1" dirty="0" err="1" smtClean="0"/>
              <a:t>débuggers</a:t>
            </a:r>
            <a:r>
              <a:rPr lang="en-US" i="1" dirty="0" smtClean="0"/>
              <a:t> multi-</a:t>
            </a:r>
            <a:r>
              <a:rPr lang="en-US" i="1" dirty="0" err="1" smtClean="0"/>
              <a:t>threadés</a:t>
            </a:r>
            <a:r>
              <a:rPr lang="en-US" i="1" dirty="0" smtClean="0"/>
              <a:t> ne </a:t>
            </a:r>
            <a:r>
              <a:rPr lang="en-US" i="1" dirty="0" err="1" smtClean="0"/>
              <a:t>sont</a:t>
            </a:r>
            <a:r>
              <a:rPr lang="en-US" i="1" dirty="0" smtClean="0"/>
              <a:t> pas </a:t>
            </a:r>
          </a:p>
          <a:p>
            <a:pPr>
              <a:buNone/>
            </a:pPr>
            <a:r>
              <a:rPr lang="en-US" i="1" dirty="0" smtClean="0"/>
              <a:t>encore au point, etc… </a:t>
            </a:r>
            <a:endParaRPr lang="fr-FR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Que faire alors?</a:t>
            </a:r>
            <a:endParaRPr lang="fr-F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 vous donne des primitives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Ne </a:t>
            </a:r>
            <a:r>
              <a:rPr lang="en-US" i="1" dirty="0" err="1" smtClean="0"/>
              <a:t>programmez</a:t>
            </a:r>
            <a:r>
              <a:rPr lang="en-US" i="1" dirty="0" smtClean="0"/>
              <a:t> pas de la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façon</a:t>
            </a:r>
            <a:r>
              <a:rPr lang="en-US" i="1" dirty="0" smtClean="0"/>
              <a:t> </a:t>
            </a:r>
            <a:r>
              <a:rPr lang="fr-FR" i="1" dirty="0" smtClean="0"/>
              <a:t>que vous </a:t>
            </a:r>
          </a:p>
          <a:p>
            <a:pPr>
              <a:buNone/>
            </a:pPr>
            <a:r>
              <a:rPr lang="fr-FR" i="1" dirty="0" smtClean="0"/>
              <a:t>programmeriez en c, C++ et même java.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Les </a:t>
            </a:r>
            <a:r>
              <a:rPr lang="fr-FR" i="1" dirty="0" err="1" smtClean="0"/>
              <a:t>channels</a:t>
            </a:r>
            <a:r>
              <a:rPr lang="fr-FR" i="1" dirty="0" smtClean="0"/>
              <a:t> vous offre et la synchronisation et la </a:t>
            </a:r>
          </a:p>
          <a:p>
            <a:pPr>
              <a:buNone/>
            </a:pPr>
            <a:r>
              <a:rPr lang="fr-FR" i="1" dirty="0" smtClean="0"/>
              <a:t>communication, et cela rend la programmation très puissante </a:t>
            </a:r>
          </a:p>
          <a:p>
            <a:pPr>
              <a:buNone/>
            </a:pPr>
            <a:r>
              <a:rPr lang="fr-FR" i="1" dirty="0" smtClean="0"/>
              <a:t>et rigoureuse si vous savez bien les utiliser.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La règle est la suivante:</a:t>
            </a:r>
            <a:endParaRPr lang="fr-FR" i="1" dirty="0" smtClean="0"/>
          </a:p>
          <a:p>
            <a:r>
              <a:rPr lang="en-US" i="1" dirty="0" smtClean="0"/>
              <a:t>Ne </a:t>
            </a:r>
            <a:r>
              <a:rPr lang="en-US" i="1" dirty="0" err="1" smtClean="0"/>
              <a:t>communiquez</a:t>
            </a:r>
            <a:r>
              <a:rPr lang="en-US" i="1" dirty="0" smtClean="0"/>
              <a:t> pas par </a:t>
            </a:r>
            <a:r>
              <a:rPr lang="en-US" i="1" dirty="0" err="1" smtClean="0"/>
              <a:t>mémoire</a:t>
            </a:r>
            <a:r>
              <a:rPr lang="en-US" i="1" dirty="0" smtClean="0"/>
              <a:t> </a:t>
            </a:r>
            <a:r>
              <a:rPr lang="en-US" i="1" dirty="0" err="1" smtClean="0"/>
              <a:t>partagée</a:t>
            </a:r>
            <a:r>
              <a:rPr lang="en-US" i="1" dirty="0" smtClean="0"/>
              <a:t> </a:t>
            </a:r>
          </a:p>
          <a:p>
            <a:r>
              <a:rPr lang="en-US" i="1" dirty="0" smtClean="0"/>
              <a:t>A la place, </a:t>
            </a:r>
            <a:r>
              <a:rPr lang="en-US" i="1" dirty="0" err="1" smtClean="0"/>
              <a:t>partagez</a:t>
            </a:r>
            <a:r>
              <a:rPr lang="en-US" i="1" dirty="0" smtClean="0"/>
              <a:t> la </a:t>
            </a:r>
            <a:r>
              <a:rPr lang="en-US" i="1" dirty="0" err="1" smtClean="0"/>
              <a:t>mémoire</a:t>
            </a:r>
            <a:r>
              <a:rPr lang="en-US" i="1" dirty="0" smtClean="0"/>
              <a:t> en </a:t>
            </a:r>
            <a:r>
              <a:rPr lang="en-US" i="1" dirty="0" err="1" smtClean="0"/>
              <a:t>communiquant</a:t>
            </a:r>
            <a:r>
              <a:rPr lang="en-US" i="1" dirty="0" smtClean="0"/>
              <a:t>!  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L’acte</a:t>
            </a:r>
            <a:r>
              <a:rPr lang="en-US" i="1" dirty="0" smtClean="0"/>
              <a:t> de </a:t>
            </a:r>
            <a:r>
              <a:rPr lang="en-US" i="1" dirty="0" err="1" smtClean="0"/>
              <a:t>communiquer</a:t>
            </a:r>
            <a:r>
              <a:rPr lang="en-US" i="1" dirty="0" smtClean="0"/>
              <a:t> </a:t>
            </a:r>
            <a:r>
              <a:rPr lang="en-US" i="1" dirty="0" err="1" smtClean="0"/>
              <a:t>garantit</a:t>
            </a:r>
            <a:r>
              <a:rPr lang="en-US" i="1" dirty="0" smtClean="0"/>
              <a:t> la synchronization! </a:t>
            </a:r>
            <a:endParaRPr lang="fr-F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Par </a:t>
            </a:r>
            <a:r>
              <a:rPr lang="en-US" i="1" dirty="0" err="1" smtClean="0"/>
              <a:t>exemple</a:t>
            </a:r>
            <a:r>
              <a:rPr lang="en-US" i="1" dirty="0" smtClean="0"/>
              <a:t>, </a:t>
            </a:r>
            <a:r>
              <a:rPr lang="en-US" i="1" dirty="0" err="1" smtClean="0"/>
              <a:t>utiliser</a:t>
            </a:r>
            <a:r>
              <a:rPr lang="en-US" i="1" dirty="0" smtClean="0"/>
              <a:t> un channel pour </a:t>
            </a:r>
            <a:r>
              <a:rPr lang="en-US" i="1" dirty="0" err="1" smtClean="0"/>
              <a:t>envoyer</a:t>
            </a:r>
            <a:r>
              <a:rPr lang="en-US" i="1" dirty="0" smtClean="0"/>
              <a:t> des </a:t>
            </a:r>
            <a:r>
              <a:rPr lang="en-US" i="1" dirty="0" err="1" smtClean="0"/>
              <a:t>données</a:t>
            </a:r>
            <a:r>
              <a:rPr lang="en-US" i="1" dirty="0" smtClean="0"/>
              <a:t> à </a:t>
            </a:r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goroutine</a:t>
            </a:r>
            <a:r>
              <a:rPr lang="en-US" i="1" dirty="0" smtClean="0"/>
              <a:t> </a:t>
            </a:r>
            <a:r>
              <a:rPr lang="en-US" i="1" dirty="0" err="1" smtClean="0"/>
              <a:t>serveur</a:t>
            </a:r>
            <a:r>
              <a:rPr lang="en-US" i="1" dirty="0" smtClean="0"/>
              <a:t> </a:t>
            </a:r>
            <a:r>
              <a:rPr lang="en-US" i="1" dirty="0" err="1" smtClean="0"/>
              <a:t>dédiée</a:t>
            </a:r>
            <a:r>
              <a:rPr lang="en-US" i="1" dirty="0" smtClean="0"/>
              <a:t>. Si </a:t>
            </a:r>
            <a:r>
              <a:rPr lang="en-US" i="1" dirty="0" err="1" smtClean="0"/>
              <a:t>seulement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goroutine</a:t>
            </a:r>
            <a:r>
              <a:rPr lang="en-US" i="1" dirty="0" smtClean="0"/>
              <a:t> à la </a:t>
            </a:r>
          </a:p>
          <a:p>
            <a:pPr>
              <a:buNone/>
            </a:pPr>
            <a:r>
              <a:rPr lang="en-US" i="1" dirty="0" err="1" smtClean="0"/>
              <a:t>fois</a:t>
            </a:r>
            <a:r>
              <a:rPr lang="en-US" i="1" dirty="0" smtClean="0"/>
              <a:t> </a:t>
            </a:r>
            <a:r>
              <a:rPr lang="en-US" i="1" dirty="0" err="1" smtClean="0"/>
              <a:t>possède</a:t>
            </a:r>
            <a:r>
              <a:rPr lang="en-US" i="1" dirty="0" smtClean="0"/>
              <a:t> un </a:t>
            </a:r>
            <a:r>
              <a:rPr lang="en-US" i="1" dirty="0" err="1" smtClean="0"/>
              <a:t>pointeur</a:t>
            </a:r>
            <a:r>
              <a:rPr lang="en-US" i="1" dirty="0" smtClean="0"/>
              <a:t> </a:t>
            </a:r>
            <a:r>
              <a:rPr lang="en-US" i="1" dirty="0" err="1" smtClean="0"/>
              <a:t>vers</a:t>
            </a:r>
            <a:r>
              <a:rPr lang="en-US" i="1" dirty="0" smtClean="0"/>
              <a:t> les </a:t>
            </a:r>
            <a:r>
              <a:rPr lang="en-US" i="1" dirty="0" err="1" smtClean="0"/>
              <a:t>données</a:t>
            </a:r>
            <a:r>
              <a:rPr lang="en-US" i="1" dirty="0" smtClean="0"/>
              <a:t>,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n’y</a:t>
            </a:r>
            <a:r>
              <a:rPr lang="en-US" i="1" dirty="0" smtClean="0"/>
              <a:t> a pas de </a:t>
            </a:r>
          </a:p>
          <a:p>
            <a:pPr>
              <a:buNone/>
            </a:pPr>
            <a:r>
              <a:rPr lang="en-US" i="1" dirty="0" err="1" smtClean="0"/>
              <a:t>problématiques</a:t>
            </a:r>
            <a:r>
              <a:rPr lang="en-US" i="1" dirty="0" smtClean="0"/>
              <a:t> de concurrence.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C’est le modèle que nous prônons pour programmer  des </a:t>
            </a:r>
          </a:p>
          <a:p>
            <a:pPr>
              <a:buNone/>
            </a:pPr>
            <a:r>
              <a:rPr lang="fr-FR" i="1" dirty="0" smtClean="0"/>
              <a:t>serveurs, au moins. C’est la bonne vieille approche « une tâche</a:t>
            </a:r>
          </a:p>
          <a:p>
            <a:pPr>
              <a:buNone/>
            </a:pPr>
            <a:r>
              <a:rPr lang="fr-FR" i="1" dirty="0" smtClean="0"/>
              <a:t> thread par client » , généralisée – et en utilisation depuis les </a:t>
            </a:r>
          </a:p>
          <a:p>
            <a:pPr>
              <a:buNone/>
            </a:pPr>
            <a:r>
              <a:rPr lang="fr-FR" i="1" dirty="0" smtClean="0"/>
              <a:t>années 80. Et ca marche très bien.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Ma </a:t>
            </a:r>
            <a:r>
              <a:rPr lang="fr-FR" i="1" dirty="0" err="1" smtClean="0"/>
              <a:t>conf</a:t>
            </a:r>
            <a:r>
              <a:rPr lang="fr-FR" i="1" dirty="0" smtClean="0"/>
              <a:t> précédente (mentionnée auparavant)décline cette </a:t>
            </a:r>
          </a:p>
          <a:p>
            <a:pPr>
              <a:buNone/>
            </a:pPr>
            <a:r>
              <a:rPr lang="fr-FR" i="1" dirty="0" smtClean="0"/>
              <a:t>idée plus en profondeur.  </a:t>
            </a:r>
            <a:endParaRPr lang="fr-F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mémoire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détails</a:t>
            </a:r>
            <a:r>
              <a:rPr lang="en-US" i="1" dirty="0" smtClean="0"/>
              <a:t> qui </a:t>
            </a:r>
            <a:r>
              <a:rPr lang="en-US" i="1" dirty="0" err="1" smtClean="0"/>
              <a:t>tuent</a:t>
            </a:r>
            <a:r>
              <a:rPr lang="en-US" i="1" dirty="0" smtClean="0"/>
              <a:t> au </a:t>
            </a:r>
            <a:r>
              <a:rPr lang="en-US" i="1" dirty="0" err="1" smtClean="0"/>
              <a:t>sujet</a:t>
            </a:r>
            <a:r>
              <a:rPr lang="en-US" i="1" dirty="0" smtClean="0"/>
              <a:t> de la </a:t>
            </a:r>
          </a:p>
          <a:p>
            <a:pPr>
              <a:buNone/>
            </a:pPr>
            <a:r>
              <a:rPr lang="en-US" i="1" dirty="0" err="1" smtClean="0"/>
              <a:t>synchronisation</a:t>
            </a:r>
            <a:r>
              <a:rPr lang="en-US" i="1" dirty="0" smtClean="0"/>
              <a:t> et de la </a:t>
            </a:r>
            <a:r>
              <a:rPr lang="en-US" i="1" dirty="0" err="1" smtClean="0"/>
              <a:t>mémoire</a:t>
            </a:r>
            <a:r>
              <a:rPr lang="en-US" i="1" dirty="0" smtClean="0"/>
              <a:t> </a:t>
            </a:r>
            <a:r>
              <a:rPr lang="en-US" i="1" dirty="0" err="1" smtClean="0"/>
              <a:t>partagée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décrits</a:t>
            </a:r>
            <a:r>
              <a:rPr lang="en-US" i="1" dirty="0" smtClean="0"/>
              <a:t> </a:t>
            </a:r>
            <a:r>
              <a:rPr lang="en-US" i="1" dirty="0" err="1" smtClean="0"/>
              <a:t>ici</a:t>
            </a:r>
            <a:r>
              <a:rPr lang="en-US" i="1" dirty="0" smtClean="0"/>
              <a:t> : 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hlinkClick r:id="rId2"/>
              </a:rPr>
              <a:t>http</a:t>
            </a:r>
            <a:r>
              <a:rPr lang="fr-FR" dirty="0" smtClean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golang.org/doc/go_mem.html</a:t>
            </a:r>
            <a:r>
              <a:rPr lang="fr-FR" dirty="0" smtClean="0"/>
              <a:t>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aurez</a:t>
            </a:r>
            <a:r>
              <a:rPr lang="en-US" i="1" dirty="0" smtClean="0"/>
              <a:t> </a:t>
            </a:r>
            <a:r>
              <a:rPr lang="en-US" i="1" dirty="0" err="1" smtClean="0"/>
              <a:t>rarement</a:t>
            </a:r>
            <a:r>
              <a:rPr lang="en-US" i="1" dirty="0" smtClean="0"/>
              <a:t> </a:t>
            </a:r>
            <a:r>
              <a:rPr lang="en-US" i="1" dirty="0" err="1" smtClean="0"/>
              <a:t>besoin</a:t>
            </a:r>
            <a:r>
              <a:rPr lang="en-US" i="1" dirty="0" smtClean="0"/>
              <a:t> de les </a:t>
            </a:r>
          </a:p>
          <a:p>
            <a:pPr>
              <a:buNone/>
            </a:pPr>
            <a:r>
              <a:rPr lang="en-US" i="1" dirty="0" err="1" smtClean="0"/>
              <a:t>comprendre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suivez</a:t>
            </a:r>
            <a:r>
              <a:rPr lang="en-US" i="1" dirty="0" smtClean="0"/>
              <a:t> </a:t>
            </a:r>
            <a:r>
              <a:rPr lang="en-US" i="1" dirty="0" err="1" smtClean="0"/>
              <a:t>notre</a:t>
            </a:r>
            <a:r>
              <a:rPr lang="en-US" i="1" dirty="0" smtClean="0"/>
              <a:t> </a:t>
            </a:r>
            <a:r>
              <a:rPr lang="en-US" i="1" dirty="0" err="1" smtClean="0"/>
              <a:t>approche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goroutines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i="1" dirty="0" smtClean="0"/>
              <a:t>Terminologie:</a:t>
            </a:r>
          </a:p>
          <a:p>
            <a:pPr>
              <a:buNone/>
            </a:pPr>
            <a:r>
              <a:rPr lang="en-US" i="1" dirty="0" smtClean="0"/>
              <a:t>Il </a:t>
            </a:r>
            <a:r>
              <a:rPr lang="en-US" i="1" dirty="0" err="1" smtClean="0"/>
              <a:t>existe</a:t>
            </a:r>
            <a:r>
              <a:rPr lang="en-US" i="1" dirty="0" smtClean="0"/>
              <a:t> </a:t>
            </a:r>
            <a:r>
              <a:rPr lang="en-US" i="1" dirty="0" err="1" smtClean="0"/>
              <a:t>plusierus</a:t>
            </a:r>
            <a:r>
              <a:rPr lang="en-US" i="1" dirty="0" smtClean="0"/>
              <a:t> </a:t>
            </a:r>
            <a:r>
              <a:rPr lang="en-US" i="1" dirty="0" err="1" smtClean="0"/>
              <a:t>termes</a:t>
            </a:r>
            <a:r>
              <a:rPr lang="en-US" i="1" dirty="0" smtClean="0"/>
              <a:t> pour “des </a:t>
            </a:r>
            <a:r>
              <a:rPr lang="en-US" i="1" dirty="0" err="1" smtClean="0"/>
              <a:t>choses</a:t>
            </a:r>
            <a:r>
              <a:rPr lang="en-US" i="1" dirty="0" smtClean="0"/>
              <a:t> qui </a:t>
            </a:r>
          </a:p>
          <a:p>
            <a:pPr>
              <a:buNone/>
            </a:pPr>
            <a:r>
              <a:rPr lang="en-US" i="1" dirty="0" err="1" smtClean="0"/>
              <a:t>fonctionnent</a:t>
            </a:r>
            <a:r>
              <a:rPr lang="en-US" i="1" dirty="0" smtClean="0"/>
              <a:t> de </a:t>
            </a:r>
            <a:r>
              <a:rPr lang="en-US" i="1" dirty="0" err="1" smtClean="0"/>
              <a:t>manière</a:t>
            </a:r>
            <a:r>
              <a:rPr lang="en-US" i="1" dirty="0" smtClean="0"/>
              <a:t> </a:t>
            </a:r>
            <a:r>
              <a:rPr lang="en-US" i="1" dirty="0" err="1" smtClean="0"/>
              <a:t>concurrente</a:t>
            </a:r>
            <a:r>
              <a:rPr lang="en-US" i="1" dirty="0" smtClean="0"/>
              <a:t>” – </a:t>
            </a:r>
            <a:r>
              <a:rPr lang="en-US" i="1" dirty="0" err="1" smtClean="0"/>
              <a:t>processus</a:t>
            </a:r>
            <a:r>
              <a:rPr lang="en-US" i="1" dirty="0" smtClean="0"/>
              <a:t>, </a:t>
            </a:r>
          </a:p>
          <a:p>
            <a:pPr>
              <a:buNone/>
            </a:pPr>
            <a:r>
              <a:rPr lang="en-US" i="1" dirty="0" err="1" smtClean="0"/>
              <a:t>tâche</a:t>
            </a:r>
            <a:r>
              <a:rPr lang="en-US" i="1" dirty="0" smtClean="0"/>
              <a:t>, </a:t>
            </a:r>
            <a:r>
              <a:rPr lang="en-US" i="1" dirty="0" err="1" smtClean="0"/>
              <a:t>coroutine</a:t>
            </a:r>
            <a:r>
              <a:rPr lang="en-US" i="1" dirty="0" smtClean="0"/>
              <a:t>, thread POSIX, thread NPTL, </a:t>
            </a:r>
          </a:p>
          <a:p>
            <a:pPr>
              <a:buNone/>
            </a:pPr>
            <a:r>
              <a:rPr lang="en-US" i="1" dirty="0" err="1" smtClean="0"/>
              <a:t>processus</a:t>
            </a:r>
            <a:r>
              <a:rPr lang="en-US" i="1" dirty="0" smtClean="0"/>
              <a:t> </a:t>
            </a:r>
            <a:r>
              <a:rPr lang="en-US" i="1" dirty="0" err="1" smtClean="0"/>
              <a:t>léger</a:t>
            </a:r>
            <a:r>
              <a:rPr lang="en-US" i="1" dirty="0" smtClean="0"/>
              <a:t>, … -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leur</a:t>
            </a:r>
            <a:r>
              <a:rPr lang="en-US" i="1" dirty="0" smtClean="0"/>
              <a:t> signification à </a:t>
            </a:r>
            <a:r>
              <a:rPr lang="en-US" i="1" dirty="0" err="1" smtClean="0"/>
              <a:t>toutes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légèrement</a:t>
            </a:r>
            <a:r>
              <a:rPr lang="en-US" i="1" dirty="0" smtClean="0"/>
              <a:t> </a:t>
            </a:r>
            <a:r>
              <a:rPr lang="en-US" i="1" dirty="0" err="1" smtClean="0"/>
              <a:t>différente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Aucune</a:t>
            </a:r>
            <a:r>
              <a:rPr lang="en-US" i="1" dirty="0" smtClean="0"/>
              <a:t> ne correspond </a:t>
            </a:r>
            <a:r>
              <a:rPr lang="en-US" i="1" dirty="0" err="1" smtClean="0"/>
              <a:t>exactement</a:t>
            </a:r>
            <a:r>
              <a:rPr lang="en-US" i="1" dirty="0" smtClean="0"/>
              <a:t> à comment Go </a:t>
            </a:r>
            <a:r>
              <a:rPr lang="en-US" i="1" dirty="0" err="1" smtClean="0"/>
              <a:t>traite</a:t>
            </a:r>
            <a:r>
              <a:rPr lang="en-US" i="1" dirty="0" smtClean="0"/>
              <a:t> la </a:t>
            </a:r>
          </a:p>
          <a:p>
            <a:pPr>
              <a:buNone/>
            </a:pPr>
            <a:r>
              <a:rPr lang="en-US" i="1" dirty="0" smtClean="0"/>
              <a:t>concurrence.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Ainsi</a:t>
            </a:r>
            <a:r>
              <a:rPr lang="en-US" i="1" dirty="0" smtClean="0"/>
              <a:t> </a:t>
            </a:r>
            <a:r>
              <a:rPr lang="en-US" i="1" dirty="0" err="1" smtClean="0"/>
              <a:t>nousalors</a:t>
            </a:r>
            <a:r>
              <a:rPr lang="en-US" i="1" dirty="0" smtClean="0"/>
              <a:t> </a:t>
            </a:r>
            <a:r>
              <a:rPr lang="en-US" i="1" dirty="0" err="1" smtClean="0"/>
              <a:t>introduire</a:t>
            </a:r>
            <a:r>
              <a:rPr lang="en-US" i="1" dirty="0" smtClean="0"/>
              <a:t> un nouveau </a:t>
            </a:r>
            <a:r>
              <a:rPr lang="en-US" i="1" dirty="0" err="1" smtClean="0"/>
              <a:t>terme</a:t>
            </a:r>
            <a:r>
              <a:rPr lang="en-US" i="1" dirty="0" smtClean="0"/>
              <a:t> : les </a:t>
            </a:r>
            <a:r>
              <a:rPr lang="en-US" b="1" i="1" dirty="0" err="1" smtClean="0"/>
              <a:t>goroutines</a:t>
            </a:r>
            <a:r>
              <a:rPr lang="en-US" b="1" i="1" dirty="0" smtClean="0"/>
              <a:t>  </a:t>
            </a:r>
            <a:endParaRPr lang="fr-FR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goroutine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en-US" i="1" dirty="0" smtClean="0"/>
              <a:t> Go </a:t>
            </a:r>
          </a:p>
          <a:p>
            <a:pPr>
              <a:buNone/>
            </a:pPr>
            <a:r>
              <a:rPr lang="en-US" i="1" dirty="0" err="1" smtClean="0"/>
              <a:t>s’exécutant</a:t>
            </a:r>
            <a:r>
              <a:rPr lang="en-US" i="1" dirty="0" smtClean="0"/>
              <a:t>  de </a:t>
            </a:r>
            <a:r>
              <a:rPr lang="en-US" i="1" dirty="0" err="1" smtClean="0"/>
              <a:t>manière</a:t>
            </a:r>
            <a:r>
              <a:rPr lang="en-US" i="1" dirty="0" smtClean="0"/>
              <a:t> </a:t>
            </a:r>
            <a:r>
              <a:rPr lang="en-US" i="1" dirty="0" err="1" smtClean="0"/>
              <a:t>concurrente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espace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d’adressage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les </a:t>
            </a:r>
            <a:r>
              <a:rPr lang="en-US" i="1" dirty="0" err="1" smtClean="0"/>
              <a:t>autres</a:t>
            </a:r>
            <a:r>
              <a:rPr lang="en-US" i="1" dirty="0" smtClean="0"/>
              <a:t> </a:t>
            </a:r>
            <a:r>
              <a:rPr lang="en-US" i="1" dirty="0" err="1" smtClean="0"/>
              <a:t>goroutines</a:t>
            </a:r>
            <a:r>
              <a:rPr lang="en-US" i="1" dirty="0" smtClean="0"/>
              <a:t>. Un </a:t>
            </a:r>
            <a:r>
              <a:rPr lang="en-US" i="1" dirty="0" err="1" smtClean="0"/>
              <a:t>programme</a:t>
            </a:r>
            <a:r>
              <a:rPr lang="en-US" i="1" dirty="0" smtClean="0"/>
              <a:t> qui </a:t>
            </a:r>
          </a:p>
          <a:p>
            <a:pPr>
              <a:buNone/>
            </a:pPr>
            <a:r>
              <a:rPr lang="en-US" i="1" dirty="0" err="1" smtClean="0"/>
              <a:t>tourne</a:t>
            </a:r>
            <a:r>
              <a:rPr lang="en-US" i="1" dirty="0" smtClean="0"/>
              <a:t> </a:t>
            </a:r>
            <a:r>
              <a:rPr lang="en-US" i="1" dirty="0" err="1" smtClean="0"/>
              <a:t>consiste</a:t>
            </a:r>
            <a:r>
              <a:rPr lang="en-US" i="1" dirty="0" smtClean="0"/>
              <a:t> </a:t>
            </a:r>
            <a:r>
              <a:rPr lang="en-US" i="1" dirty="0" err="1" smtClean="0"/>
              <a:t>donc</a:t>
            </a:r>
            <a:r>
              <a:rPr lang="en-US" i="1" dirty="0" smtClean="0"/>
              <a:t> en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plusieurs</a:t>
            </a:r>
            <a:r>
              <a:rPr lang="en-US" i="1" dirty="0" smtClean="0"/>
              <a:t> </a:t>
            </a:r>
            <a:r>
              <a:rPr lang="en-US" i="1" dirty="0" err="1" smtClean="0"/>
              <a:t>goroutines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n’est</a:t>
            </a:r>
            <a:r>
              <a:rPr lang="en-US" i="1" dirty="0" smtClean="0"/>
              <a:t> pas </a:t>
            </a:r>
            <a:r>
              <a:rPr lang="en-US" i="1" dirty="0" err="1" smtClean="0"/>
              <a:t>identique</a:t>
            </a:r>
            <a:r>
              <a:rPr lang="en-US" i="1" dirty="0" smtClean="0"/>
              <a:t> à un thread, </a:t>
            </a:r>
            <a:r>
              <a:rPr lang="en-US" i="1" dirty="0" err="1" smtClean="0"/>
              <a:t>coroutine</a:t>
            </a:r>
            <a:r>
              <a:rPr lang="en-US" i="1" dirty="0" smtClean="0"/>
              <a:t>, </a:t>
            </a:r>
            <a:r>
              <a:rPr lang="en-US" i="1" dirty="0" err="1" smtClean="0"/>
              <a:t>processus</a:t>
            </a:r>
            <a:r>
              <a:rPr lang="en-US" i="1" dirty="0" smtClean="0"/>
              <a:t>, …. </a:t>
            </a:r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goroutine</a:t>
            </a:r>
            <a:r>
              <a:rPr lang="en-US" i="1" dirty="0" smtClean="0"/>
              <a:t>.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NB : la concurrence te le parallélisme sont deux concepts </a:t>
            </a:r>
          </a:p>
          <a:p>
            <a:pPr>
              <a:buNone/>
            </a:pPr>
            <a:r>
              <a:rPr lang="fr-FR" i="1" dirty="0" smtClean="0"/>
              <a:t>différents.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Démarrer une </a:t>
            </a:r>
            <a:r>
              <a:rPr lang="fr-FR" dirty="0" err="1" smtClean="0"/>
              <a:t>goroutine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Invoke a function or method and say go: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IsReady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(what string, minutes int64)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time.Sleep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(minutes * 60*1e9)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Unités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nanosecs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what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"est prêt")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go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IsReady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("thé", 6)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go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IsReady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("café", 2)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("J’attends...")</a:t>
            </a:r>
          </a:p>
          <a:p>
            <a:pPr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err="1" smtClean="0"/>
              <a:t>afiche</a:t>
            </a:r>
            <a:r>
              <a:rPr lang="fr-FR" i="1" dirty="0" smtClean="0"/>
              <a:t> à l’écran: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J’attends...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(right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away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Les café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prêt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(2 minutes plus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tard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thé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prêt tea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(6 minutes plus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tard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faits simples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i="1" dirty="0" err="1" smtClean="0"/>
              <a:t>Goroutines</a:t>
            </a:r>
            <a:r>
              <a:rPr lang="fr-FR" i="1" dirty="0" smtClean="0"/>
              <a:t> ne coûtent pas grand chose.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>
                <a:solidFill>
                  <a:schemeClr val="accent3">
                    <a:lumMod val="75000"/>
                  </a:schemeClr>
                </a:solidFill>
              </a:rPr>
              <a:t>Goroutines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 exit by returning from their top-level</a:t>
            </a:r>
          </a:p>
          <a:p>
            <a:pPr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function, or just falling off the end..</a:t>
            </a:r>
          </a:p>
          <a:p>
            <a:pPr>
              <a:buNone/>
            </a:pPr>
            <a:endParaRPr lang="en-US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i="1" dirty="0" err="1" smtClean="0"/>
              <a:t>Goroutines</a:t>
            </a:r>
            <a:r>
              <a:rPr lang="en-US" i="1" dirty="0" smtClean="0"/>
              <a:t> ne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s’exécuter</a:t>
            </a:r>
            <a:r>
              <a:rPr lang="en-US" i="1" dirty="0" smtClean="0"/>
              <a:t> de </a:t>
            </a:r>
            <a:r>
              <a:rPr lang="en-US" i="1" dirty="0" err="1" smtClean="0"/>
              <a:t>manière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concurrente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un </a:t>
            </a:r>
            <a:r>
              <a:rPr lang="en-US" i="1" dirty="0" err="1" smtClean="0"/>
              <a:t>seul</a:t>
            </a:r>
            <a:r>
              <a:rPr lang="en-US" i="1" dirty="0" smtClean="0"/>
              <a:t> </a:t>
            </a:r>
            <a:r>
              <a:rPr lang="en-US" i="1" dirty="0" err="1" smtClean="0"/>
              <a:t>processeur</a:t>
            </a:r>
            <a:r>
              <a:rPr lang="en-US" i="1" dirty="0" smtClean="0"/>
              <a:t> en </a:t>
            </a:r>
          </a:p>
          <a:p>
            <a:pPr>
              <a:buNone/>
            </a:pPr>
            <a:r>
              <a:rPr lang="en-US" i="1" dirty="0" err="1" smtClean="0"/>
              <a:t>partageant</a:t>
            </a:r>
            <a:r>
              <a:rPr lang="en-US" i="1" dirty="0" smtClean="0"/>
              <a:t> la </a:t>
            </a:r>
            <a:r>
              <a:rPr lang="en-US" i="1" dirty="0" err="1" smtClean="0"/>
              <a:t>mémoire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n’avez</a:t>
            </a:r>
            <a:r>
              <a:rPr lang="en-US" i="1" dirty="0" smtClean="0"/>
              <a:t> pas à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occuper</a:t>
            </a:r>
            <a:r>
              <a:rPr lang="en-US" i="1" dirty="0" smtClean="0"/>
              <a:t> de la </a:t>
            </a:r>
            <a:r>
              <a:rPr lang="en-US" i="1" dirty="0" err="1" smtClean="0"/>
              <a:t>taille</a:t>
            </a:r>
            <a:r>
              <a:rPr lang="en-US" i="1" dirty="0" smtClean="0"/>
              <a:t> de la </a:t>
            </a:r>
          </a:p>
          <a:p>
            <a:pPr>
              <a:buNone/>
            </a:pPr>
            <a:r>
              <a:rPr lang="en-US" i="1" dirty="0" smtClean="0"/>
              <a:t>pile!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piles (</a:t>
            </a:r>
            <a:r>
              <a:rPr lang="fr-FR" dirty="0" err="1" smtClean="0"/>
              <a:t>stacks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En </a:t>
            </a:r>
            <a:r>
              <a:rPr lang="en-US" i="1" dirty="0" err="1" smtClean="0"/>
              <a:t>gccgo</a:t>
            </a:r>
            <a:r>
              <a:rPr lang="en-US" i="1" dirty="0" smtClean="0"/>
              <a:t>, au </a:t>
            </a:r>
            <a:r>
              <a:rPr lang="en-US" i="1" dirty="0" err="1" smtClean="0"/>
              <a:t>moins</a:t>
            </a:r>
            <a:r>
              <a:rPr lang="en-US" i="1" dirty="0" smtClean="0"/>
              <a:t> </a:t>
            </a:r>
            <a:r>
              <a:rPr lang="en-US" i="1" dirty="0" err="1" smtClean="0"/>
              <a:t>jusqu’à</a:t>
            </a:r>
            <a:r>
              <a:rPr lang="en-US" i="1" dirty="0" smtClean="0"/>
              <a:t> </a:t>
            </a:r>
            <a:r>
              <a:rPr lang="en-US" i="1" dirty="0" err="1" smtClean="0"/>
              <a:t>présent</a:t>
            </a:r>
            <a:r>
              <a:rPr lang="en-US" i="1" dirty="0" smtClean="0"/>
              <a:t>, les </a:t>
            </a:r>
            <a:r>
              <a:rPr lang="en-US" i="1" dirty="0" err="1" smtClean="0"/>
              <a:t>goroutines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des </a:t>
            </a:r>
            <a:r>
              <a:rPr lang="en-US" i="1" dirty="0" err="1" smtClean="0"/>
              <a:t>pthreads</a:t>
            </a:r>
            <a:r>
              <a:rPr lang="en-US" i="1" dirty="0" smtClean="0"/>
              <a:t>. En  </a:t>
            </a:r>
            <a:r>
              <a:rPr lang="en-US" dirty="0" smtClean="0"/>
              <a:t>6g,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des threads </a:t>
            </a:r>
            <a:r>
              <a:rPr lang="en-US" dirty="0" err="1" smtClean="0"/>
              <a:t>multiplexés</a:t>
            </a:r>
            <a:r>
              <a:rPr lang="en-US" dirty="0" smtClean="0"/>
              <a:t>, qui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plus </a:t>
            </a:r>
            <a:r>
              <a:rPr lang="en-US" dirty="0" err="1" smtClean="0"/>
              <a:t>légers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Dans</a:t>
            </a:r>
            <a:r>
              <a:rPr lang="en-US" i="1" dirty="0" smtClean="0"/>
              <a:t> les </a:t>
            </a:r>
            <a:r>
              <a:rPr lang="en-US" i="1" dirty="0" err="1" smtClean="0"/>
              <a:t>deux</a:t>
            </a:r>
            <a:r>
              <a:rPr lang="en-US" i="1" dirty="0" smtClean="0"/>
              <a:t> </a:t>
            </a:r>
            <a:r>
              <a:rPr lang="en-US" i="1" dirty="0" err="1" smtClean="0"/>
              <a:t>mondes</a:t>
            </a:r>
            <a:r>
              <a:rPr lang="en-US" i="1" dirty="0" smtClean="0"/>
              <a:t>, les piles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peites</a:t>
            </a:r>
            <a:r>
              <a:rPr lang="en-US" i="1" dirty="0" smtClean="0"/>
              <a:t> (</a:t>
            </a:r>
            <a:r>
              <a:rPr lang="en-US" i="1" dirty="0" err="1" smtClean="0"/>
              <a:t>quelques</a:t>
            </a:r>
            <a:r>
              <a:rPr lang="en-US" i="1" dirty="0" smtClean="0"/>
              <a:t> </a:t>
            </a:r>
            <a:r>
              <a:rPr lang="en-US" i="1" dirty="0" err="1" smtClean="0"/>
              <a:t>kO</a:t>
            </a:r>
            <a:r>
              <a:rPr lang="en-US" i="1" dirty="0" smtClean="0"/>
              <a:t>) et </a:t>
            </a:r>
          </a:p>
          <a:p>
            <a:pPr>
              <a:buNone/>
            </a:pPr>
            <a:r>
              <a:rPr lang="en-US" i="1" dirty="0" err="1" smtClean="0"/>
              <a:t>croissent</a:t>
            </a:r>
            <a:r>
              <a:rPr lang="en-US" i="1" dirty="0" smtClean="0"/>
              <a:t> </a:t>
            </a:r>
            <a:r>
              <a:rPr lang="en-US" i="1" dirty="0" err="1" smtClean="0"/>
              <a:t>selon</a:t>
            </a:r>
            <a:r>
              <a:rPr lang="en-US" i="1" dirty="0" smtClean="0"/>
              <a:t> le </a:t>
            </a:r>
            <a:r>
              <a:rPr lang="en-US" i="1" dirty="0" err="1" smtClean="0"/>
              <a:t>besoin</a:t>
            </a:r>
            <a:r>
              <a:rPr lang="en-US" i="1" dirty="0" smtClean="0"/>
              <a:t>. </a:t>
            </a:r>
            <a:r>
              <a:rPr lang="en-US" i="1" dirty="0" err="1" smtClean="0"/>
              <a:t>Ainsi</a:t>
            </a:r>
            <a:r>
              <a:rPr lang="en-US" i="1" dirty="0" smtClean="0"/>
              <a:t> les </a:t>
            </a:r>
            <a:r>
              <a:rPr lang="en-US" i="1" dirty="0" err="1" smtClean="0"/>
              <a:t>goroutines</a:t>
            </a:r>
            <a:r>
              <a:rPr lang="en-US" i="1" dirty="0" smtClean="0"/>
              <a:t> </a:t>
            </a:r>
            <a:r>
              <a:rPr lang="en-US" i="1" dirty="0" err="1" smtClean="0"/>
              <a:t>utilisent</a:t>
            </a:r>
            <a:r>
              <a:rPr lang="en-US" i="1" dirty="0" smtClean="0"/>
              <a:t> </a:t>
            </a:r>
            <a:r>
              <a:rPr lang="en-US" i="1" dirty="0" err="1" smtClean="0"/>
              <a:t>peu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mémoire</a:t>
            </a:r>
            <a:r>
              <a:rPr lang="en-US" i="1" dirty="0" smtClean="0"/>
              <a:t>,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en </a:t>
            </a:r>
            <a:r>
              <a:rPr lang="en-US" i="1" dirty="0" err="1" smtClean="0"/>
              <a:t>avoir</a:t>
            </a:r>
            <a:r>
              <a:rPr lang="en-US" i="1" dirty="0" smtClean="0"/>
              <a:t> de </a:t>
            </a:r>
            <a:r>
              <a:rPr lang="en-US" i="1" dirty="0" err="1" smtClean="0"/>
              <a:t>nombreuses</a:t>
            </a:r>
            <a:r>
              <a:rPr lang="en-US" i="1" dirty="0" smtClean="0"/>
              <a:t>, et </a:t>
            </a: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avoir</a:t>
            </a:r>
            <a:r>
              <a:rPr lang="en-US" i="1" dirty="0" smtClean="0"/>
              <a:t> </a:t>
            </a:r>
            <a:r>
              <a:rPr lang="en-US" i="1" dirty="0" err="1" smtClean="0"/>
              <a:t>dynamiquement</a:t>
            </a:r>
            <a:r>
              <a:rPr lang="en-US" i="1" dirty="0" smtClean="0"/>
              <a:t> des piles </a:t>
            </a:r>
            <a:r>
              <a:rPr lang="en-US" i="1" dirty="0" err="1" smtClean="0"/>
              <a:t>énormes</a:t>
            </a:r>
            <a:r>
              <a:rPr lang="en-US" i="1" dirty="0" smtClean="0"/>
              <a:t> en </a:t>
            </a:r>
            <a:r>
              <a:rPr lang="en-US" i="1" dirty="0" err="1" smtClean="0"/>
              <a:t>taille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Le </a:t>
            </a:r>
            <a:r>
              <a:rPr lang="en-US" i="1" dirty="0" err="1" smtClean="0"/>
              <a:t>programmeur</a:t>
            </a:r>
            <a:r>
              <a:rPr lang="en-US" i="1" dirty="0" smtClean="0"/>
              <a:t> ne </a:t>
            </a:r>
            <a:r>
              <a:rPr lang="en-US" i="1" dirty="0" err="1" smtClean="0"/>
              <a:t>devrait</a:t>
            </a:r>
            <a:r>
              <a:rPr lang="en-US" i="1" dirty="0" smtClean="0"/>
              <a:t> pas se </a:t>
            </a:r>
            <a:r>
              <a:rPr lang="en-US" i="1" dirty="0" err="1" smtClean="0"/>
              <a:t>préoccuper</a:t>
            </a:r>
            <a:r>
              <a:rPr lang="en-US" i="1" dirty="0" smtClean="0"/>
              <a:t> de la </a:t>
            </a:r>
            <a:r>
              <a:rPr lang="en-US" i="1" dirty="0" err="1" smtClean="0"/>
              <a:t>taille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de la pile, </a:t>
            </a:r>
            <a:r>
              <a:rPr lang="en-US" i="1" dirty="0" err="1" smtClean="0"/>
              <a:t>c’est</a:t>
            </a:r>
            <a:r>
              <a:rPr lang="en-US" i="1" dirty="0" smtClean="0"/>
              <a:t> Go qui le fait à </a:t>
            </a:r>
            <a:r>
              <a:rPr lang="en-US" i="1" dirty="0" err="1" smtClean="0"/>
              <a:t>sa</a:t>
            </a:r>
            <a:r>
              <a:rPr lang="en-US" i="1" dirty="0" smtClean="0"/>
              <a:t> place.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</TotalTime>
  <Words>2169</Words>
  <Application>Microsoft Office PowerPoint</Application>
  <PresentationFormat>Affichage à l'écran (4:3)</PresentationFormat>
  <Paragraphs>583</Paragraphs>
  <Slides>46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47" baseType="lpstr">
      <vt:lpstr>Thème Office</vt:lpstr>
      <vt:lpstr>Le langage  Go   3ème partie</vt:lpstr>
      <vt:lpstr>Sommaire de la journée</vt:lpstr>
      <vt:lpstr>Exercice</vt:lpstr>
      <vt:lpstr>Concurrence et communication : Les goroutines</vt:lpstr>
      <vt:lpstr>Les goroutines</vt:lpstr>
      <vt:lpstr>définition</vt:lpstr>
      <vt:lpstr>Démarrer une goroutine</vt:lpstr>
      <vt:lpstr>Quelques faits simples</vt:lpstr>
      <vt:lpstr>Les piles (stacks)</vt:lpstr>
      <vt:lpstr>L’ordonnancement des tâches (scheduling)</vt:lpstr>
      <vt:lpstr>Concurrence et communication: les canaux (channels)</vt:lpstr>
      <vt:lpstr>Les channels en Go</vt:lpstr>
      <vt:lpstr>Le type channel</vt:lpstr>
      <vt:lpstr>L’operateur de communication : &lt;- </vt:lpstr>
      <vt:lpstr>Sémantique</vt:lpstr>
      <vt:lpstr>Injectons des données</vt:lpstr>
      <vt:lpstr>Fonctions retournant un channel</vt:lpstr>
      <vt:lpstr>Des fonctions channel partout</vt:lpstr>
      <vt:lpstr>Range et channels</vt:lpstr>
      <vt:lpstr>Fermer un channel</vt:lpstr>
      <vt:lpstr>Range sur un channel à la main</vt:lpstr>
      <vt:lpstr>Close</vt:lpstr>
      <vt:lpstr>Bidirectionnalité des channels</vt:lpstr>
      <vt:lpstr>Bidirectionnalité des channels (2)</vt:lpstr>
      <vt:lpstr>Channels synchrones</vt:lpstr>
      <vt:lpstr>Channels asynchrones</vt:lpstr>
      <vt:lpstr>Le buffer ne fait pas partie du type</vt:lpstr>
      <vt:lpstr>Select</vt:lpstr>
      <vt:lpstr>Sémantique du Select</vt:lpstr>
      <vt:lpstr>Un générateur de bits aléatoire</vt:lpstr>
      <vt:lpstr>Tester la communication</vt:lpstr>
      <vt:lpstr>Timeout</vt:lpstr>
      <vt:lpstr>Multiplexing</vt:lpstr>
      <vt:lpstr>Serveur de multiplexage</vt:lpstr>
      <vt:lpstr>Démarrer le serveur</vt:lpstr>
      <vt:lpstr>Le client</vt:lpstr>
      <vt:lpstr>Démontage</vt:lpstr>
      <vt:lpstr>Démarrer le serveur</vt:lpstr>
      <vt:lpstr>Arrêter le client</vt:lpstr>
      <vt:lpstr>Chaînage </vt:lpstr>
      <vt:lpstr>Exemple : channel comme cache de buffer</vt:lpstr>
      <vt:lpstr>Concurrence</vt:lpstr>
      <vt:lpstr>Problématiques de la concurrence</vt:lpstr>
      <vt:lpstr>Go vous donne des primitives</vt:lpstr>
      <vt:lpstr>Le modèle</vt:lpstr>
      <vt:lpstr>Le modèle mémoire</vt:lpstr>
    </vt:vector>
  </TitlesOfParts>
  <Company>VisioDyn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 Programming Language</dc:title>
  <dc:creator>Xavier MEHAUT</dc:creator>
  <cp:lastModifiedBy>Xavier MEHAUT</cp:lastModifiedBy>
  <cp:revision>567</cp:revision>
  <dcterms:created xsi:type="dcterms:W3CDTF">2011-08-31T13:11:29Z</dcterms:created>
  <dcterms:modified xsi:type="dcterms:W3CDTF">2011-09-12T11:58:35Z</dcterms:modified>
</cp:coreProperties>
</file>