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22/09/2011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22/09/2011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22/09/2011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22/09/2011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6380687"/>
            <a:ext cx="1381695" cy="47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22/09/2011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22/09/2011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22/09/2011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22/09/2011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22/09/2011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22/09/2011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22/09/2011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0BB7-586E-4F6C-B9C1-511BA36308DC}" type="datetimeFigureOut">
              <a:rPr lang="fr-FR" smtClean="0"/>
              <a:pPr/>
              <a:t>22/09/2011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avier.mehaut%20@gmail.com" TargetMode="External"/><Relationship Id="rId2" Type="http://schemas.openxmlformats.org/officeDocument/2006/relationships/hyperlink" Target="mailto:adg@golang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golang.org/2010/08/defer-panic-and-recover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nf/goto/tree/master/talk/code/0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nf/goto" TargetMode="External"/><Relationship Id="rId2" Type="http://schemas.openxmlformats.org/officeDocument/2006/relationships/hyperlink" Target="http://wh3rd.net/practical-go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h3rd.net/practical-go/" TargetMode="External"/><Relationship Id="rId2" Type="http://schemas.openxmlformats.org/officeDocument/2006/relationships/hyperlink" Target="https://github.com/nf/goto/tree/master/talk/code/1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golang.org/2010/09/go-concurrency-patterns-timing-out-and.html" TargetMode="External"/><Relationship Id="rId2" Type="http://schemas.openxmlformats.org/officeDocument/2006/relationships/hyperlink" Target="http://blog.golang.org/2010/07/share-memory-by-communicating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2808312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Pratique de la programmation </a:t>
            </a:r>
            <a:b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en Go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>
            <a:normAutofit/>
          </a:bodyPr>
          <a:lstStyle/>
          <a:p>
            <a:r>
              <a:rPr lang="fr-FR" sz="1600" dirty="0" smtClean="0"/>
              <a:t>Andrew </a:t>
            </a:r>
            <a:r>
              <a:rPr lang="fr-FR" sz="1600" dirty="0" err="1" smtClean="0"/>
              <a:t>Gerrand</a:t>
            </a:r>
            <a:endParaRPr lang="fr-FR" sz="1600" dirty="0" smtClean="0"/>
          </a:p>
          <a:p>
            <a:r>
              <a:rPr lang="fr-FR" sz="1600" dirty="0" smtClean="0">
                <a:hlinkClick r:id="rId2"/>
              </a:rPr>
              <a:t>adg@golang.org</a:t>
            </a:r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Traduction  en français</a:t>
            </a:r>
            <a:br>
              <a:rPr lang="fr-FR" sz="1600" dirty="0" smtClean="0"/>
            </a:br>
            <a:r>
              <a:rPr lang="fr-FR" sz="1600" dirty="0" smtClean="0">
                <a:hlinkClick r:id="rId3"/>
              </a:rPr>
              <a:t>xavier.mehaut@gmail.com</a:t>
            </a:r>
            <a:endParaRPr lang="fr-FR" sz="1600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Defer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: un aparté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Une</a:t>
            </a:r>
            <a:r>
              <a:rPr lang="en-US" dirty="0" smtClean="0"/>
              <a:t> instruction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en-US" dirty="0" smtClean="0"/>
              <a:t> </a:t>
            </a:r>
            <a:r>
              <a:rPr lang="en-US" dirty="0" err="1" smtClean="0"/>
              <a:t>ajoute</a:t>
            </a:r>
            <a:r>
              <a:rPr lang="en-US" dirty="0" smtClean="0"/>
              <a:t> un </a:t>
            </a:r>
            <a:r>
              <a:rPr lang="en-US" dirty="0" err="1" smtClean="0"/>
              <a:t>appel</a:t>
            </a:r>
            <a:r>
              <a:rPr lang="en-US" dirty="0" smtClean="0"/>
              <a:t> de </a:t>
            </a:r>
            <a:r>
              <a:rPr lang="en-US" dirty="0" err="1" smtClean="0"/>
              <a:t>fonction</a:t>
            </a:r>
            <a:r>
              <a:rPr lang="en-US" dirty="0" smtClean="0"/>
              <a:t> à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. La </a:t>
            </a:r>
            <a:r>
              <a:rPr lang="en-US" dirty="0" err="1" smtClean="0"/>
              <a:t>liste</a:t>
            </a:r>
            <a:r>
              <a:rPr lang="en-US" dirty="0" smtClean="0"/>
              <a:t> des </a:t>
            </a:r>
          </a:p>
          <a:p>
            <a:pPr>
              <a:buNone/>
            </a:pPr>
            <a:r>
              <a:rPr lang="en-US" dirty="0" err="1" smtClean="0"/>
              <a:t>appels</a:t>
            </a:r>
            <a:r>
              <a:rPr lang="en-US" dirty="0" smtClean="0"/>
              <a:t> </a:t>
            </a:r>
            <a:r>
              <a:rPr lang="en-US" dirty="0" err="1" smtClean="0"/>
              <a:t>sauvegardés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exécutée</a:t>
            </a:r>
            <a:r>
              <a:rPr lang="en-US" dirty="0" smtClean="0"/>
              <a:t> après la fin </a:t>
            </a:r>
            <a:r>
              <a:rPr lang="en-US" dirty="0" err="1" smtClean="0"/>
              <a:t>d’exécution</a:t>
            </a:r>
            <a:r>
              <a:rPr lang="en-US" dirty="0" smtClean="0"/>
              <a:t> de la </a:t>
            </a:r>
            <a:r>
              <a:rPr lang="en-US" dirty="0" err="1" smtClean="0"/>
              <a:t>méthode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englobante</a:t>
            </a:r>
            <a:r>
              <a:rPr lang="en-US" dirty="0" smtClean="0"/>
              <a:t>. 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habituellement</a:t>
            </a:r>
            <a:r>
              <a:rPr lang="en-US" dirty="0" smtClean="0"/>
              <a:t> </a:t>
            </a:r>
            <a:r>
              <a:rPr lang="en-US" dirty="0" err="1" smtClean="0"/>
              <a:t>utilisé</a:t>
            </a:r>
            <a:r>
              <a:rPr lang="en-US" dirty="0" smtClean="0"/>
              <a:t> en vu de </a:t>
            </a:r>
            <a:r>
              <a:rPr lang="en-US" dirty="0" err="1" smtClean="0"/>
              <a:t>de</a:t>
            </a:r>
            <a:r>
              <a:rPr lang="en-US" dirty="0" smtClean="0"/>
              <a:t> simplifier les </a:t>
            </a:r>
          </a:p>
          <a:p>
            <a:pPr>
              <a:buNone/>
            </a:pPr>
            <a:r>
              <a:rPr lang="en-US" dirty="0" err="1" smtClean="0"/>
              <a:t>fonctions</a:t>
            </a:r>
            <a:r>
              <a:rPr lang="en-US" dirty="0" smtClean="0"/>
              <a:t> qui </a:t>
            </a:r>
            <a:r>
              <a:rPr lang="en-US" dirty="0" err="1" smtClean="0"/>
              <a:t>doivent</a:t>
            </a:r>
            <a:r>
              <a:rPr lang="en-US" dirty="0" smtClean="0"/>
              <a:t> </a:t>
            </a:r>
            <a:r>
              <a:rPr lang="en-US" dirty="0" err="1" smtClean="0"/>
              <a:t>exécuter</a:t>
            </a:r>
            <a:r>
              <a:rPr lang="en-US" dirty="0" smtClean="0"/>
              <a:t> des </a:t>
            </a:r>
            <a:r>
              <a:rPr lang="en-US" dirty="0" err="1" smtClean="0"/>
              <a:t>opérations</a:t>
            </a:r>
            <a:r>
              <a:rPr lang="en-US" dirty="0" smtClean="0"/>
              <a:t> de </a:t>
            </a:r>
            <a:r>
              <a:rPr lang="en-US" dirty="0" err="1" smtClean="0"/>
              <a:t>nettoyage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Par </a:t>
            </a:r>
            <a:r>
              <a:rPr lang="en-US" dirty="0" err="1" smtClean="0"/>
              <a:t>exemple</a:t>
            </a:r>
            <a:r>
              <a:rPr lang="en-US" dirty="0" smtClean="0"/>
              <a:t>, </a:t>
            </a:r>
            <a:r>
              <a:rPr lang="en-US" dirty="0" err="1" smtClean="0"/>
              <a:t>cette</a:t>
            </a:r>
            <a:r>
              <a:rPr lang="en-US" dirty="0" smtClean="0"/>
              <a:t>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afficher</a:t>
            </a:r>
            <a:r>
              <a:rPr lang="en-US" dirty="0" smtClean="0"/>
              <a:t> “Bonjour” et </a:t>
            </a:r>
            <a:r>
              <a:rPr lang="en-US" dirty="0" err="1" smtClean="0"/>
              <a:t>ensuite</a:t>
            </a:r>
            <a:r>
              <a:rPr lang="en-US" dirty="0" smtClean="0"/>
              <a:t> “monde” : 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("monde")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("Bonjour")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Nous </a:t>
            </a:r>
            <a:r>
              <a:rPr lang="en-US" dirty="0" err="1" smtClean="0"/>
              <a:t>pouvons</a:t>
            </a:r>
            <a:r>
              <a:rPr lang="en-US" dirty="0" smtClean="0"/>
              <a:t> </a:t>
            </a:r>
            <a:r>
              <a:rPr lang="en-US" dirty="0" err="1" smtClean="0"/>
              <a:t>utiliser</a:t>
            </a:r>
            <a:r>
              <a:rPr lang="en-US" dirty="0" smtClean="0"/>
              <a:t> 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en-US" dirty="0" smtClean="0"/>
              <a:t> </a:t>
            </a:r>
            <a:r>
              <a:rPr lang="en-US" dirty="0" err="1" smtClean="0"/>
              <a:t>afin</a:t>
            </a:r>
            <a:r>
              <a:rPr lang="en-US" dirty="0" smtClean="0"/>
              <a:t> de simplifier les </a:t>
            </a:r>
            <a:r>
              <a:rPr lang="en-US" dirty="0" err="1" smtClean="0"/>
              <a:t>méthodes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/>
              <a:t> 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.  </a:t>
            </a:r>
          </a:p>
          <a:p>
            <a:pPr>
              <a:buNone/>
            </a:pPr>
            <a:r>
              <a:rPr lang="en-US" dirty="0" smtClean="0"/>
              <a:t>Il y a beaucoup plus à </a:t>
            </a:r>
            <a:r>
              <a:rPr lang="en-US" dirty="0" err="1" smtClean="0"/>
              <a:t>connaitre</a:t>
            </a:r>
            <a:r>
              <a:rPr lang="en-US" dirty="0" smtClean="0"/>
              <a:t> au </a:t>
            </a:r>
            <a:r>
              <a:rPr lang="en-US" dirty="0" err="1" smtClean="0"/>
              <a:t>sujet</a:t>
            </a:r>
            <a:r>
              <a:rPr lang="en-US" dirty="0" smtClean="0"/>
              <a:t> du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en-US" dirty="0" smtClean="0"/>
              <a:t>. </a:t>
            </a:r>
            <a:r>
              <a:rPr lang="en-US" dirty="0" err="1" smtClean="0"/>
              <a:t>Voir</a:t>
            </a:r>
            <a:r>
              <a:rPr lang="en-US" dirty="0" smtClean="0"/>
              <a:t>   "</a:t>
            </a:r>
            <a:r>
              <a:rPr lang="en-US" dirty="0" smtClean="0">
                <a:hlinkClick r:id="rId2"/>
              </a:rPr>
              <a:t>Defer, Panic, and 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Recover</a:t>
            </a:r>
            <a:r>
              <a:rPr lang="en-US" dirty="0" smtClean="0"/>
              <a:t>" pour </a:t>
            </a:r>
            <a:r>
              <a:rPr lang="en-US" dirty="0" err="1" smtClean="0"/>
              <a:t>une</a:t>
            </a:r>
            <a:r>
              <a:rPr lang="en-US" dirty="0" smtClean="0"/>
              <a:t> discussion plus </a:t>
            </a:r>
            <a:r>
              <a:rPr lang="en-US" dirty="0" err="1" smtClean="0"/>
              <a:t>approfondie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 </a:t>
            </a:r>
            <a:r>
              <a:rPr lang="en-US" dirty="0" err="1" smtClean="0"/>
              <a:t>sujet</a:t>
            </a:r>
            <a:r>
              <a:rPr lang="en-US" dirty="0" smtClean="0"/>
              <a:t>.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méthodes d’accès 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set) 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fr-FR" sz="4000" dirty="0" smtClean="0"/>
              <a:t>En utilisant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sz="4000" dirty="0" smtClean="0"/>
              <a:t>, la méthode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sz="4000" dirty="0" smtClean="0"/>
              <a:t> permet d’éviter l’utilisation de la variable 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fr-FR" sz="4000" dirty="0" smtClean="0"/>
              <a:t> locale  et </a:t>
            </a:r>
          </a:p>
          <a:p>
            <a:pPr>
              <a:buNone/>
            </a:pPr>
            <a:r>
              <a:rPr lang="fr-FR" sz="4000" dirty="0" smtClean="0"/>
              <a:t>renvoie la valeur  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4000" dirty="0" smtClean="0"/>
              <a:t> directement: </a:t>
            </a:r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r>
              <a:rPr lang="fr-FR" sz="37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sz="37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37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37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 string) string {</a:t>
            </a:r>
          </a:p>
          <a:p>
            <a:pPr lvl="1">
              <a:buNone/>
            </a:pP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	s.mu.RLock() </a:t>
            </a:r>
          </a:p>
          <a:p>
            <a:pPr lvl="1">
              <a:buNone/>
            </a:pPr>
            <a:r>
              <a:rPr lang="fr-FR" sz="37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3700" i="1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 s.mu.RUnlock() </a:t>
            </a:r>
          </a:p>
          <a:p>
            <a:pPr lvl="1">
              <a:buNone/>
            </a:pP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sz="3700" dirty="0" err="1" smtClean="0">
                <a:latin typeface="Courier New" pitchFamily="49" charset="0"/>
                <a:cs typeface="Courier New" pitchFamily="49" charset="0"/>
              </a:rPr>
              <a:t>s.urls</a:t>
            </a: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sz="37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] </a:t>
            </a:r>
          </a:p>
          <a:p>
            <a:pPr lvl="1">
              <a:buNone/>
            </a:pPr>
            <a:r>
              <a:rPr lang="fr-FR" sz="37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fr-FR" sz="4000" dirty="0" smtClean="0"/>
          </a:p>
          <a:p>
            <a:pPr>
              <a:buNone/>
            </a:pPr>
            <a:r>
              <a:rPr lang="fr-FR" sz="4000" dirty="0" smtClean="0"/>
              <a:t>Et la logique pour le   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fr-FR" sz="4000" dirty="0" smtClean="0"/>
              <a:t> devient alors plus clair: </a:t>
            </a:r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) Set(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, url string) 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 	s.mu.Lock() </a:t>
            </a:r>
          </a:p>
          <a:p>
            <a:pPr lvl="1">
              <a:buNone/>
            </a:pPr>
            <a:r>
              <a:rPr lang="fr-FR" sz="35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3500" i="1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 s.mu.Unlock() </a:t>
            </a:r>
          </a:p>
          <a:p>
            <a:pPr lvl="1">
              <a:buNone/>
            </a:pP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	_, 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present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s.urls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] </a:t>
            </a:r>
          </a:p>
          <a:p>
            <a:pPr lvl="1">
              <a:buNone/>
            </a:pP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present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		return false </a:t>
            </a:r>
          </a:p>
          <a:p>
            <a:pPr lvl="1">
              <a:buNone/>
            </a:pP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s.urls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] = url </a:t>
            </a:r>
          </a:p>
          <a:p>
            <a:pPr lvl="1">
              <a:buNone/>
            </a:pP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sz="35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35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sz="3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Une fonction d’initialisation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La structure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/>
              <a:t> </a:t>
            </a:r>
            <a:r>
              <a:rPr lang="en-US" dirty="0" err="1" smtClean="0"/>
              <a:t>contient</a:t>
            </a:r>
            <a:r>
              <a:rPr lang="en-US" dirty="0" smtClean="0"/>
              <a:t> un champ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dirty="0" smtClean="0"/>
              <a:t>, qui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initialisé</a:t>
            </a:r>
            <a:r>
              <a:rPr lang="en-US" dirty="0" smtClean="0"/>
              <a:t> avec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avant</a:t>
            </a:r>
            <a:r>
              <a:rPr lang="en-US" dirty="0" smtClean="0"/>
              <a:t> de </a:t>
            </a:r>
            <a:r>
              <a:rPr lang="en-US" dirty="0" err="1" smtClean="0"/>
              <a:t>pouvoir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utilisée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map[string]string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mu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sync.RWMutex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Go ne </a:t>
            </a:r>
            <a:r>
              <a:rPr lang="en-US" dirty="0" err="1" smtClean="0"/>
              <a:t>possède</a:t>
            </a:r>
            <a:r>
              <a:rPr lang="en-US" dirty="0" smtClean="0"/>
              <a:t> pas de </a:t>
            </a:r>
            <a:r>
              <a:rPr lang="en-US" dirty="0" err="1" smtClean="0"/>
              <a:t>constructeurs</a:t>
            </a:r>
            <a:r>
              <a:rPr lang="en-US" dirty="0" smtClean="0"/>
              <a:t>.  A la place, la convention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d’écrire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nommée</a:t>
            </a:r>
            <a:r>
              <a:rPr lang="en-US" dirty="0" smtClean="0"/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NewXXX</a:t>
            </a:r>
            <a:r>
              <a:rPr lang="en-US" dirty="0" smtClean="0"/>
              <a:t> qui </a:t>
            </a:r>
            <a:r>
              <a:rPr lang="en-US" dirty="0" err="1" smtClean="0"/>
              <a:t>renvoie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instance </a:t>
            </a:r>
            <a:r>
              <a:rPr lang="en-US" dirty="0" err="1" smtClean="0"/>
              <a:t>initialisée</a:t>
            </a:r>
            <a:r>
              <a:rPr lang="en-US" dirty="0" smtClean="0"/>
              <a:t> de </a:t>
            </a:r>
            <a:r>
              <a:rPr lang="en-US" dirty="0" err="1" smtClean="0"/>
              <a:t>ce</a:t>
            </a:r>
            <a:r>
              <a:rPr lang="en-US" dirty="0" smtClean="0"/>
              <a:t> type. 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&amp;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make(map[string]string),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Utilisation de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URLStore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/>
              <a:t>Création</a:t>
            </a:r>
            <a:r>
              <a:rPr lang="en-US" sz="2000" dirty="0" smtClean="0"/>
              <a:t> </a:t>
            </a:r>
            <a:r>
              <a:rPr lang="en-US" sz="2000" dirty="0" err="1" smtClean="0"/>
              <a:t>d’une</a:t>
            </a:r>
            <a:r>
              <a:rPr lang="en-US" sz="2000" dirty="0" smtClean="0"/>
              <a:t> instance: 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 :=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Stockage</a:t>
            </a:r>
            <a:r>
              <a:rPr lang="en-US" sz="2000" dirty="0" smtClean="0"/>
              <a:t> </a:t>
            </a:r>
            <a:r>
              <a:rPr lang="en-US" sz="2000" dirty="0" err="1" smtClean="0"/>
              <a:t>d’une</a:t>
            </a:r>
            <a:r>
              <a:rPr lang="en-US" sz="2000" dirty="0" smtClean="0"/>
              <a:t> URL par la clef  :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s.Set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("a", "http://google.com") { 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// success 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Récupération</a:t>
            </a:r>
            <a:r>
              <a:rPr lang="en-US" sz="2000" dirty="0" smtClean="0"/>
              <a:t> </a:t>
            </a:r>
            <a:r>
              <a:rPr lang="en-US" sz="2000" dirty="0" err="1" smtClean="0"/>
              <a:t>d’une</a:t>
            </a:r>
            <a:r>
              <a:rPr lang="en-US" sz="2000" dirty="0" smtClean="0"/>
              <a:t> URL par la clef :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s.Get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("a");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!= "" {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// redirect to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 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// key not found </a:t>
            </a:r>
          </a:p>
          <a:p>
            <a:pPr lvl="1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Raccourcicement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d’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71338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1600" dirty="0" smtClean="0"/>
              <a:t>Nous avons déjà la méthode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sz="1600" dirty="0" smtClean="0"/>
              <a:t> pour récupérer les </a:t>
            </a:r>
            <a:r>
              <a:rPr lang="fr-FR" sz="1600" dirty="0" err="1" smtClean="0"/>
              <a:t>URLs</a:t>
            </a:r>
            <a:r>
              <a:rPr lang="fr-FR" sz="1600" dirty="0" smtClean="0"/>
              <a:t>. Créons maintenant la méthode  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Put</a:t>
            </a:r>
          </a:p>
          <a:p>
            <a:pPr>
              <a:buNone/>
            </a:pPr>
            <a:r>
              <a:rPr lang="fr-FR" sz="1600" dirty="0" smtClean="0"/>
              <a:t> qui prend une URL, la stocke grâce à sa clef correspondante, et qui renvoie la clef.  </a:t>
            </a:r>
          </a:p>
          <a:p>
            <a:pPr lvl="1">
              <a:buNone/>
            </a:pP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 Put(url string) string {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for {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genKey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s.Count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 if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s.Set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 url) {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		return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	}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panic("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shouldn't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here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")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sz="1200" dirty="0" smtClean="0"/>
          </a:p>
          <a:p>
            <a:pPr lvl="1">
              <a:buNone/>
            </a:pP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 Count()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	s.mu.RLock()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s.mu.RUnlock()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s.urls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r>
              <a:rPr lang="fr-FR" sz="1600" dirty="0" smtClean="0"/>
              <a:t>La fonction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genKey</a:t>
            </a:r>
            <a:r>
              <a:rPr lang="fr-FR" sz="1600" dirty="0" smtClean="0"/>
              <a:t> prend un entier et renvoie une clef alphanumérique correspondante : </a:t>
            </a:r>
          </a:p>
          <a:p>
            <a:pPr lvl="1">
              <a:buNone/>
            </a:pP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genKey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(n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 string {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/*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implementation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omitted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*/ </a:t>
            </a:r>
          </a:p>
          <a:p>
            <a:pPr lvl="1">
              <a:buNone/>
            </a:pP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 serveur HTTP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dirty="0" smtClean="0"/>
              <a:t>Le package Go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fr-FR" dirty="0" smtClean="0"/>
              <a:t> fournit l’infrastructure nécessaire pour exécuter des</a:t>
            </a:r>
          </a:p>
          <a:p>
            <a:pPr>
              <a:buNone/>
            </a:pPr>
            <a:r>
              <a:rPr lang="fr-FR" dirty="0" smtClean="0"/>
              <a:t> requêtes HTTP.  </a:t>
            </a:r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package main 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import ( 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 "http" ) 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Hello(w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http.ResponseWriter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r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http.Request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fmt.Fprintf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(w, "Hello, world!")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main()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http.HandleFunc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("/", Hello)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http.ListenAndServe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(":8080",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Gestionnaires HTTP 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handlers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Notre </a:t>
            </a:r>
            <a:r>
              <a:rPr lang="en-US" dirty="0" err="1" smtClean="0"/>
              <a:t>programme</a:t>
            </a:r>
            <a:r>
              <a:rPr lang="en-US" dirty="0" smtClean="0"/>
              <a:t> </a:t>
            </a:r>
            <a:r>
              <a:rPr lang="en-US" dirty="0" err="1" smtClean="0"/>
              <a:t>possèdera</a:t>
            </a:r>
            <a:r>
              <a:rPr lang="en-US" dirty="0" smtClean="0"/>
              <a:t> </a:t>
            </a:r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i="1" dirty="0" smtClean="0"/>
              <a:t>handlers</a:t>
            </a:r>
            <a:r>
              <a:rPr lang="en-US" dirty="0" smtClean="0"/>
              <a:t>  HTTP :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Redirect</a:t>
            </a:r>
            <a:r>
              <a:rPr lang="en-US" dirty="0" smtClean="0"/>
              <a:t>, qui </a:t>
            </a:r>
            <a:r>
              <a:rPr lang="en-US" dirty="0" err="1" smtClean="0"/>
              <a:t>redirige</a:t>
            </a:r>
            <a:r>
              <a:rPr lang="en-US" dirty="0" smtClean="0"/>
              <a:t> les </a:t>
            </a:r>
            <a:r>
              <a:rPr lang="en-US" dirty="0" err="1" smtClean="0"/>
              <a:t>requêtes</a:t>
            </a:r>
            <a:r>
              <a:rPr lang="en-US" dirty="0" smtClean="0"/>
              <a:t> URL </a:t>
            </a:r>
            <a:r>
              <a:rPr lang="en-US" dirty="0" err="1" smtClean="0"/>
              <a:t>courtes</a:t>
            </a:r>
            <a:r>
              <a:rPr lang="en-US" dirty="0" smtClean="0"/>
              <a:t> et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 smtClean="0"/>
              <a:t>, qui </a:t>
            </a:r>
            <a:r>
              <a:rPr lang="en-US" dirty="0" err="1" smtClean="0"/>
              <a:t>gère</a:t>
            </a:r>
            <a:r>
              <a:rPr lang="en-US" dirty="0" smtClean="0"/>
              <a:t> la </a:t>
            </a:r>
            <a:r>
              <a:rPr lang="en-US" dirty="0" err="1" smtClean="0"/>
              <a:t>réception</a:t>
            </a:r>
            <a:r>
              <a:rPr lang="en-US" dirty="0" smtClean="0"/>
              <a:t> de </a:t>
            </a:r>
            <a:r>
              <a:rPr lang="en-US" dirty="0" err="1" smtClean="0"/>
              <a:t>nouvelles</a:t>
            </a:r>
            <a:r>
              <a:rPr lang="en-US" dirty="0" smtClean="0"/>
              <a:t> URLs.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La	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HandleFunc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utilisée</a:t>
            </a:r>
            <a:r>
              <a:rPr lang="en-US" dirty="0" smtClean="0"/>
              <a:t> pour les  </a:t>
            </a:r>
            <a:r>
              <a:rPr lang="en-US" dirty="0" err="1" smtClean="0"/>
              <a:t>prendre</a:t>
            </a:r>
            <a:r>
              <a:rPr lang="en-US" dirty="0" smtClean="0"/>
              <a:t> en </a:t>
            </a:r>
            <a:r>
              <a:rPr lang="en-US" dirty="0" err="1" smtClean="0"/>
              <a:t>compte</a:t>
            </a:r>
            <a:r>
              <a:rPr lang="en-US" dirty="0" smtClean="0"/>
              <a:t> au </a:t>
            </a:r>
            <a:r>
              <a:rPr lang="en-US" dirty="0" err="1" smtClean="0"/>
              <a:t>moyen</a:t>
            </a:r>
            <a:r>
              <a:rPr lang="en-US" dirty="0" smtClean="0"/>
              <a:t> du </a:t>
            </a:r>
          </a:p>
          <a:p>
            <a:pPr>
              <a:buNone/>
            </a:pPr>
            <a:r>
              <a:rPr lang="en-US" dirty="0" smtClean="0"/>
              <a:t>package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dirty="0" smtClean="0"/>
              <a:t> .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 {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http.HandleFunc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("/", Redirect)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http.HandleFunc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("/add", Add)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http.ListenAndServe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(":8080", nil)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Les </a:t>
            </a:r>
            <a:r>
              <a:rPr lang="en-US" dirty="0" err="1" smtClean="0"/>
              <a:t>requêtes</a:t>
            </a:r>
            <a:r>
              <a:rPr lang="en-US" dirty="0" smtClean="0"/>
              <a:t> </a:t>
            </a:r>
            <a:r>
              <a:rPr lang="en-US" dirty="0" err="1" smtClean="0"/>
              <a:t>vers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/add </a:t>
            </a:r>
            <a:r>
              <a:rPr lang="en-US" dirty="0" err="1" smtClean="0"/>
              <a:t>seront</a:t>
            </a:r>
            <a:r>
              <a:rPr lang="en-US" dirty="0" smtClean="0"/>
              <a:t> </a:t>
            </a:r>
            <a:r>
              <a:rPr lang="en-US" dirty="0" err="1" smtClean="0"/>
              <a:t>traitées</a:t>
            </a:r>
            <a:r>
              <a:rPr lang="en-US" dirty="0" smtClean="0"/>
              <a:t> par le </a:t>
            </a:r>
            <a:r>
              <a:rPr lang="en-US" dirty="0" err="1" smtClean="0"/>
              <a:t>gestionnaire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err="1" smtClean="0"/>
              <a:t>Toutes</a:t>
            </a:r>
            <a:r>
              <a:rPr lang="en-US" dirty="0" smtClean="0"/>
              <a:t> les </a:t>
            </a:r>
            <a:r>
              <a:rPr lang="en-US" dirty="0" err="1" smtClean="0"/>
              <a:t>autres</a:t>
            </a:r>
            <a:r>
              <a:rPr lang="en-US" dirty="0" smtClean="0"/>
              <a:t> </a:t>
            </a:r>
            <a:r>
              <a:rPr lang="en-US" dirty="0" err="1" smtClean="0"/>
              <a:t>requêtes</a:t>
            </a:r>
            <a:r>
              <a:rPr lang="en-US" dirty="0" smtClean="0"/>
              <a:t> </a:t>
            </a:r>
            <a:r>
              <a:rPr lang="en-US" dirty="0" err="1" smtClean="0"/>
              <a:t>seront</a:t>
            </a:r>
            <a:r>
              <a:rPr lang="en-US" dirty="0" smtClean="0"/>
              <a:t> </a:t>
            </a:r>
            <a:r>
              <a:rPr lang="en-US" dirty="0" err="1" smtClean="0"/>
              <a:t>traitées</a:t>
            </a:r>
            <a:r>
              <a:rPr lang="en-US" dirty="0" smtClean="0"/>
              <a:t> par le </a:t>
            </a:r>
            <a:r>
              <a:rPr lang="en-US" dirty="0" err="1" smtClean="0"/>
              <a:t>gestionnaire</a:t>
            </a:r>
            <a:r>
              <a:rPr lang="en-US" dirty="0" smtClean="0"/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Redirect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Gestionnaires HTTP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Add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La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 smtClean="0"/>
              <a:t> lit les </a:t>
            </a:r>
            <a:r>
              <a:rPr lang="en-US" dirty="0" err="1" smtClean="0"/>
              <a:t>paramètres</a:t>
            </a:r>
            <a:r>
              <a:rPr lang="en-US" dirty="0" smtClean="0"/>
              <a:t> de </a:t>
            </a:r>
            <a:r>
              <a:rPr lang="en-US" dirty="0" err="1" smtClean="0"/>
              <a:t>l’url</a:t>
            </a:r>
            <a:r>
              <a:rPr lang="en-US" dirty="0" smtClean="0"/>
              <a:t> à </a:t>
            </a:r>
            <a:r>
              <a:rPr lang="en-US" dirty="0" err="1" smtClean="0"/>
              <a:t>partir</a:t>
            </a:r>
            <a:r>
              <a:rPr lang="en-US" dirty="0" smtClean="0"/>
              <a:t> de la </a:t>
            </a:r>
            <a:r>
              <a:rPr lang="en-US" dirty="0" err="1" smtClean="0"/>
              <a:t>requête</a:t>
            </a:r>
            <a:r>
              <a:rPr lang="en-US" dirty="0" smtClean="0"/>
              <a:t> HTTP, les met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 le </a:t>
            </a:r>
            <a:r>
              <a:rPr lang="en-US" dirty="0" err="1" smtClean="0"/>
              <a:t>magasin</a:t>
            </a:r>
            <a:r>
              <a:rPr lang="en-US" dirty="0" smtClean="0"/>
              <a:t>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dirty="0" smtClean="0"/>
              <a:t>), et </a:t>
            </a:r>
            <a:r>
              <a:rPr lang="en-US" dirty="0" err="1" smtClean="0"/>
              <a:t>renvoie</a:t>
            </a:r>
            <a:r>
              <a:rPr lang="en-US" dirty="0" smtClean="0"/>
              <a:t> à </a:t>
            </a:r>
            <a:r>
              <a:rPr lang="en-US" dirty="0" err="1" smtClean="0"/>
              <a:t>l’utilisateur</a:t>
            </a:r>
            <a:r>
              <a:rPr lang="en-US" dirty="0" smtClean="0"/>
              <a:t> </a:t>
            </a:r>
            <a:r>
              <a:rPr lang="en-US" dirty="0" err="1" smtClean="0"/>
              <a:t>l’URL</a:t>
            </a:r>
            <a:r>
              <a:rPr lang="en-US" dirty="0" smtClean="0"/>
              <a:t> </a:t>
            </a:r>
            <a:r>
              <a:rPr lang="en-US" dirty="0" err="1" smtClean="0"/>
              <a:t>courte</a:t>
            </a:r>
            <a:r>
              <a:rPr lang="en-US" dirty="0" smtClean="0"/>
              <a:t> </a:t>
            </a:r>
            <a:r>
              <a:rPr lang="en-US" dirty="0" err="1" smtClean="0"/>
              <a:t>correspondante</a:t>
            </a:r>
            <a:r>
              <a:rPr lang="en-US" dirty="0" smtClean="0"/>
              <a:t>. 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Add(w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http.ResponseWriter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http.Request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r.FormValue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key :=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store.Put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fmt.Fprintf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(w, "http://localhost:8080/%s", key)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qu’est-ce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 </a:t>
            </a:r>
            <a:r>
              <a:rPr lang="en-US" dirty="0" err="1" smtClean="0"/>
              <a:t>magasin</a:t>
            </a:r>
            <a:r>
              <a:rPr lang="en-US" dirty="0" smtClean="0"/>
              <a:t>? 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variable </a:t>
            </a:r>
            <a:r>
              <a:rPr lang="en-US" dirty="0" err="1" smtClean="0"/>
              <a:t>globale</a:t>
            </a:r>
            <a:r>
              <a:rPr lang="en-US" dirty="0" smtClean="0"/>
              <a:t> </a:t>
            </a:r>
            <a:r>
              <a:rPr lang="en-US" dirty="0" err="1" smtClean="0"/>
              <a:t>pointant</a:t>
            </a:r>
            <a:r>
              <a:rPr lang="en-US" dirty="0" smtClean="0"/>
              <a:t> </a:t>
            </a:r>
            <a:r>
              <a:rPr lang="en-US" dirty="0" err="1" smtClean="0"/>
              <a:t>vers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instance </a:t>
            </a:r>
          </a:p>
          <a:p>
            <a:pPr>
              <a:buNone/>
            </a:pPr>
            <a:r>
              <a:rPr lang="en-US" dirty="0" smtClean="0"/>
              <a:t>de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/>
              <a:t>: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store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La </a:t>
            </a:r>
            <a:r>
              <a:rPr lang="en-US" dirty="0" err="1" smtClean="0"/>
              <a:t>ligne</a:t>
            </a:r>
            <a:r>
              <a:rPr lang="en-US" dirty="0" smtClean="0"/>
              <a:t> au-</a:t>
            </a:r>
            <a:r>
              <a:rPr lang="en-US" dirty="0" err="1" smtClean="0"/>
              <a:t>dessus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apparaître</a:t>
            </a:r>
            <a:r>
              <a:rPr lang="en-US" dirty="0" smtClean="0"/>
              <a:t> </a:t>
            </a:r>
            <a:r>
              <a:rPr lang="en-US" dirty="0" err="1" smtClean="0"/>
              <a:t>n’importe</a:t>
            </a:r>
            <a:r>
              <a:rPr lang="en-US" dirty="0" smtClean="0"/>
              <a:t> </a:t>
            </a:r>
            <a:r>
              <a:rPr lang="en-US" dirty="0" err="1" smtClean="0"/>
              <a:t>où</a:t>
            </a:r>
            <a:r>
              <a:rPr lang="en-US" dirty="0" smtClean="0"/>
              <a:t> au </a:t>
            </a:r>
            <a:r>
              <a:rPr lang="en-US" dirty="0" err="1" smtClean="0"/>
              <a:t>niveau</a:t>
            </a:r>
            <a:r>
              <a:rPr lang="en-US" dirty="0" smtClean="0"/>
              <a:t> le plus haut d’un </a:t>
            </a:r>
            <a:r>
              <a:rPr lang="en-US" dirty="0" err="1" smtClean="0"/>
              <a:t>fichier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Elle sera </a:t>
            </a:r>
            <a:r>
              <a:rPr lang="en-US" dirty="0" err="1" smtClean="0"/>
              <a:t>évaluée</a:t>
            </a:r>
            <a:r>
              <a:rPr lang="en-US" dirty="0" smtClean="0"/>
              <a:t> à </a:t>
            </a:r>
            <a:r>
              <a:rPr lang="en-US" dirty="0" err="1" smtClean="0"/>
              <a:t>l’initialisation</a:t>
            </a:r>
            <a:r>
              <a:rPr lang="en-US" dirty="0" smtClean="0"/>
              <a:t> du </a:t>
            </a:r>
            <a:r>
              <a:rPr lang="en-US" dirty="0" err="1" smtClean="0"/>
              <a:t>programme</a:t>
            </a:r>
            <a:r>
              <a:rPr lang="en-US" dirty="0" smtClean="0"/>
              <a:t>, </a:t>
            </a:r>
            <a:r>
              <a:rPr lang="en-US" dirty="0" err="1" smtClean="0"/>
              <a:t>avant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dirty="0" smtClean="0"/>
              <a:t> ne </a:t>
            </a:r>
            <a:r>
              <a:rPr lang="en-US" dirty="0" err="1" smtClean="0"/>
              <a:t>soit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elle-même</a:t>
            </a:r>
            <a:r>
              <a:rPr lang="en-US" dirty="0" smtClean="0"/>
              <a:t> </a:t>
            </a:r>
            <a:r>
              <a:rPr lang="en-US" dirty="0" err="1" smtClean="0"/>
              <a:t>appelée</a:t>
            </a:r>
            <a:r>
              <a:rPr lang="en-US" dirty="0" smtClean="0"/>
              <a:t>. 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Gestionnaires HTTP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fr-FR" sz="1400" dirty="0" smtClean="0"/>
              <a:t>Quid de l’interface utilisateur ?  Modifions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fr-FR" sz="1400" dirty="0" smtClean="0"/>
              <a:t> pour afficher un texte en HTML quand aucune url n’est fournie : </a:t>
            </a:r>
          </a:p>
          <a:p>
            <a:pPr>
              <a:buNone/>
            </a:pPr>
            <a:endParaRPr lang="fr-FR" sz="1400" dirty="0" smtClean="0"/>
          </a:p>
          <a:p>
            <a:pPr>
              <a:buNone/>
            </a:pPr>
            <a:r>
              <a:rPr lang="fr-FR" sz="1400" dirty="0" err="1" smtClean="0"/>
              <a:t>func</a:t>
            </a:r>
            <a:r>
              <a:rPr lang="fr-FR" sz="1400" dirty="0" smtClean="0"/>
              <a:t> </a:t>
            </a:r>
            <a:r>
              <a:rPr lang="fr-FR" sz="1400" dirty="0" err="1" smtClean="0"/>
              <a:t>Add</a:t>
            </a:r>
            <a:r>
              <a:rPr lang="fr-FR" sz="1400" dirty="0" smtClean="0"/>
              <a:t>(w </a:t>
            </a:r>
            <a:r>
              <a:rPr lang="fr-FR" sz="1400" dirty="0" err="1" smtClean="0"/>
              <a:t>http.ResponseWriter</a:t>
            </a:r>
            <a:r>
              <a:rPr lang="fr-FR" sz="1400" dirty="0" smtClean="0"/>
              <a:t>, r *</a:t>
            </a:r>
            <a:r>
              <a:rPr lang="fr-FR" sz="1400" dirty="0" err="1" smtClean="0"/>
              <a:t>http.Request</a:t>
            </a:r>
            <a:r>
              <a:rPr lang="fr-FR" sz="1400" dirty="0" smtClean="0"/>
              <a:t>) { </a:t>
            </a:r>
          </a:p>
          <a:p>
            <a:pPr>
              <a:buNone/>
            </a:pPr>
            <a:r>
              <a:rPr lang="fr-FR" sz="1400" dirty="0" smtClean="0"/>
              <a:t>	url := </a:t>
            </a:r>
            <a:r>
              <a:rPr lang="fr-FR" sz="1400" dirty="0" err="1" smtClean="0"/>
              <a:t>r.FormValue</a:t>
            </a:r>
            <a:r>
              <a:rPr lang="fr-FR" sz="1400" dirty="0" smtClean="0"/>
              <a:t>("url") </a:t>
            </a:r>
          </a:p>
          <a:p>
            <a:pPr>
              <a:buNone/>
            </a:pPr>
            <a:r>
              <a:rPr lang="fr-FR" sz="1400" i="1" dirty="0" smtClean="0"/>
              <a:t>	if url == "" { </a:t>
            </a:r>
          </a:p>
          <a:p>
            <a:pPr>
              <a:buNone/>
            </a:pPr>
            <a:r>
              <a:rPr lang="fr-FR" sz="1400" i="1" dirty="0" smtClean="0"/>
              <a:t>		</a:t>
            </a:r>
            <a:r>
              <a:rPr lang="fr-FR" sz="1400" i="1" dirty="0" err="1" smtClean="0"/>
              <a:t>fmt.Fprint</a:t>
            </a:r>
            <a:r>
              <a:rPr lang="fr-FR" sz="1400" i="1" dirty="0" smtClean="0"/>
              <a:t>(w, </a:t>
            </a:r>
            <a:r>
              <a:rPr lang="fr-FR" sz="1400" i="1" dirty="0" err="1" smtClean="0"/>
              <a:t>AddForm</a:t>
            </a:r>
            <a:r>
              <a:rPr lang="fr-FR" sz="1400" i="1" dirty="0" smtClean="0"/>
              <a:t>) </a:t>
            </a:r>
          </a:p>
          <a:p>
            <a:pPr>
              <a:buNone/>
            </a:pPr>
            <a:r>
              <a:rPr lang="fr-FR" sz="1400" i="1" dirty="0" smtClean="0"/>
              <a:t>		return </a:t>
            </a:r>
          </a:p>
          <a:p>
            <a:pPr>
              <a:buNone/>
            </a:pPr>
            <a:r>
              <a:rPr lang="fr-FR" sz="1400" i="1" dirty="0" smtClean="0"/>
              <a:t>	}</a:t>
            </a:r>
            <a:r>
              <a:rPr lang="fr-FR" sz="1400" dirty="0" smtClean="0"/>
              <a:t> </a:t>
            </a:r>
          </a:p>
          <a:p>
            <a:pPr>
              <a:buNone/>
            </a:pPr>
            <a:r>
              <a:rPr lang="fr-FR" sz="1400" dirty="0" smtClean="0"/>
              <a:t>	</a:t>
            </a:r>
            <a:r>
              <a:rPr lang="fr-FR" sz="1400" dirty="0" err="1" smtClean="0"/>
              <a:t>key</a:t>
            </a:r>
            <a:r>
              <a:rPr lang="fr-FR" sz="1400" dirty="0" smtClean="0"/>
              <a:t> := </a:t>
            </a:r>
            <a:r>
              <a:rPr lang="fr-FR" sz="1400" dirty="0" err="1" smtClean="0"/>
              <a:t>store.Put</a:t>
            </a:r>
            <a:r>
              <a:rPr lang="fr-FR" sz="1400" dirty="0" smtClean="0"/>
              <a:t>(url) </a:t>
            </a:r>
          </a:p>
          <a:p>
            <a:pPr>
              <a:buNone/>
            </a:pPr>
            <a:r>
              <a:rPr lang="fr-FR" sz="1400" dirty="0" smtClean="0"/>
              <a:t>	</a:t>
            </a:r>
            <a:r>
              <a:rPr lang="fr-FR" sz="1400" dirty="0" err="1" smtClean="0"/>
              <a:t>fmt.Fprintf</a:t>
            </a:r>
            <a:r>
              <a:rPr lang="fr-FR" sz="1400" dirty="0" smtClean="0"/>
              <a:t>(w, "http://localhost:8080/%s", </a:t>
            </a:r>
            <a:r>
              <a:rPr lang="fr-FR" sz="1400" dirty="0" err="1" smtClean="0"/>
              <a:t>key</a:t>
            </a:r>
            <a:r>
              <a:rPr lang="fr-FR" sz="1400" dirty="0" smtClean="0"/>
              <a:t>) </a:t>
            </a:r>
          </a:p>
          <a:p>
            <a:pPr>
              <a:buNone/>
            </a:pPr>
            <a:r>
              <a:rPr lang="fr-FR" sz="1400" dirty="0" smtClean="0"/>
              <a:t>} </a:t>
            </a:r>
          </a:p>
          <a:p>
            <a:pPr>
              <a:buNone/>
            </a:pPr>
            <a:endParaRPr lang="fr-FR" sz="1400" i="1" dirty="0" smtClean="0"/>
          </a:p>
          <a:p>
            <a:pPr>
              <a:buNone/>
            </a:pPr>
            <a:r>
              <a:rPr lang="fr-FR" sz="1400" i="1" dirty="0" err="1" smtClean="0"/>
              <a:t>const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AddForm</a:t>
            </a:r>
            <a:r>
              <a:rPr lang="fr-FR" sz="1400" i="1" dirty="0" smtClean="0"/>
              <a:t> = ` </a:t>
            </a:r>
          </a:p>
          <a:p>
            <a:pPr>
              <a:buNone/>
            </a:pPr>
            <a:r>
              <a:rPr lang="fr-FR" sz="1400" i="1" dirty="0" smtClean="0"/>
              <a:t>&lt;</a:t>
            </a:r>
            <a:r>
              <a:rPr lang="fr-FR" sz="1400" i="1" dirty="0" err="1" smtClean="0"/>
              <a:t>form</a:t>
            </a:r>
            <a:r>
              <a:rPr lang="fr-FR" sz="1400" i="1" dirty="0" smtClean="0"/>
              <a:t> </a:t>
            </a:r>
            <a:r>
              <a:rPr lang="fr-FR" sz="1400" i="1" dirty="0" err="1" smtClean="0"/>
              <a:t>method</a:t>
            </a:r>
            <a:r>
              <a:rPr lang="fr-FR" sz="1400" i="1" dirty="0" smtClean="0"/>
              <a:t>="POST" action="/</a:t>
            </a:r>
            <a:r>
              <a:rPr lang="fr-FR" sz="1400" i="1" dirty="0" err="1" smtClean="0"/>
              <a:t>add</a:t>
            </a:r>
            <a:r>
              <a:rPr lang="fr-FR" sz="1400" i="1" dirty="0" smtClean="0"/>
              <a:t>"&gt; </a:t>
            </a:r>
          </a:p>
          <a:p>
            <a:pPr>
              <a:buNone/>
            </a:pPr>
            <a:r>
              <a:rPr lang="fr-FR" sz="1400" i="1" dirty="0" smtClean="0"/>
              <a:t>	URL: &lt;input type="</a:t>
            </a:r>
            <a:r>
              <a:rPr lang="fr-FR" sz="1400" i="1" dirty="0" err="1" smtClean="0"/>
              <a:t>text</a:t>
            </a:r>
            <a:r>
              <a:rPr lang="fr-FR" sz="1400" i="1" dirty="0" smtClean="0"/>
              <a:t>" </a:t>
            </a:r>
            <a:r>
              <a:rPr lang="fr-FR" sz="1400" i="1" dirty="0" err="1" smtClean="0"/>
              <a:t>name</a:t>
            </a:r>
            <a:r>
              <a:rPr lang="fr-FR" sz="1400" i="1" dirty="0" smtClean="0"/>
              <a:t>="url"&gt; </a:t>
            </a:r>
          </a:p>
          <a:p>
            <a:pPr>
              <a:buNone/>
            </a:pPr>
            <a:r>
              <a:rPr lang="fr-FR" sz="1400" i="1" dirty="0" smtClean="0"/>
              <a:t>	&lt;input type="</a:t>
            </a:r>
            <a:r>
              <a:rPr lang="fr-FR" sz="1400" i="1" dirty="0" err="1" smtClean="0"/>
              <a:t>submit</a:t>
            </a:r>
            <a:r>
              <a:rPr lang="fr-FR" sz="1400" i="1" dirty="0" smtClean="0"/>
              <a:t>" value="</a:t>
            </a:r>
            <a:r>
              <a:rPr lang="fr-FR" sz="1400" i="1" dirty="0" err="1" smtClean="0"/>
              <a:t>Add</a:t>
            </a:r>
            <a:r>
              <a:rPr lang="fr-FR" sz="1400" i="1" dirty="0" smtClean="0"/>
              <a:t>"&gt; </a:t>
            </a:r>
          </a:p>
          <a:p>
            <a:pPr>
              <a:buNone/>
            </a:pPr>
            <a:r>
              <a:rPr lang="fr-FR" sz="1400" i="1" dirty="0" smtClean="0"/>
              <a:t>&lt;/</a:t>
            </a:r>
            <a:r>
              <a:rPr lang="fr-FR" sz="1400" i="1" dirty="0" err="1" smtClean="0"/>
              <a:t>form</a:t>
            </a:r>
            <a:r>
              <a:rPr lang="fr-FR" sz="1400" i="1" dirty="0" smtClean="0"/>
              <a:t>&gt; </a:t>
            </a:r>
          </a:p>
          <a:p>
            <a:pPr>
              <a:buNone/>
            </a:pPr>
            <a:r>
              <a:rPr lang="fr-FR" sz="1400" i="1" dirty="0" smtClean="0"/>
              <a:t>`</a:t>
            </a:r>
            <a:endParaRPr lang="fr-FR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Gestionnaires HTTP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Redirect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484784"/>
            <a:ext cx="8640960" cy="46413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La </a:t>
            </a:r>
            <a:r>
              <a:rPr lang="en-US" sz="1600" dirty="0" err="1" smtClean="0"/>
              <a:t>fonction</a:t>
            </a:r>
            <a:r>
              <a:rPr lang="en-US" sz="1600" dirty="0" smtClean="0"/>
              <a:t> Redirect </a:t>
            </a:r>
            <a:r>
              <a:rPr lang="en-US" sz="1600" dirty="0" err="1" smtClean="0"/>
              <a:t>trouve</a:t>
            </a:r>
            <a:r>
              <a:rPr lang="en-US" sz="1600" dirty="0" smtClean="0"/>
              <a:t> la clef </a:t>
            </a:r>
            <a:r>
              <a:rPr lang="en-US" sz="1600" dirty="0" err="1" smtClean="0"/>
              <a:t>dans</a:t>
            </a:r>
            <a:r>
              <a:rPr lang="en-US" sz="1600" dirty="0" smtClean="0"/>
              <a:t> le </a:t>
            </a:r>
            <a:r>
              <a:rPr lang="en-US" sz="1600" dirty="0" err="1" smtClean="0"/>
              <a:t>chemin</a:t>
            </a:r>
            <a:r>
              <a:rPr lang="en-US" sz="1600" dirty="0" smtClean="0"/>
              <a:t> de la </a:t>
            </a:r>
            <a:r>
              <a:rPr lang="en-US" sz="1600" dirty="0" err="1" smtClean="0"/>
              <a:t>requête</a:t>
            </a:r>
            <a:r>
              <a:rPr lang="en-US" sz="1600" dirty="0" smtClean="0"/>
              <a:t> HTTP., </a:t>
            </a:r>
            <a:r>
              <a:rPr lang="en-US" sz="1600" dirty="0" err="1" smtClean="0"/>
              <a:t>récupère</a:t>
            </a:r>
            <a:r>
              <a:rPr lang="en-US" sz="1600" dirty="0" smtClean="0"/>
              <a:t> </a:t>
            </a:r>
            <a:r>
              <a:rPr lang="en-US" sz="1600" dirty="0" err="1" smtClean="0"/>
              <a:t>l’URL</a:t>
            </a:r>
            <a:r>
              <a:rPr lang="en-US" sz="1600" dirty="0" smtClean="0"/>
              <a:t> </a:t>
            </a:r>
            <a:r>
              <a:rPr lang="en-US" sz="1600" dirty="0" err="1" smtClean="0"/>
              <a:t>correspondante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err="1" smtClean="0"/>
              <a:t>dans</a:t>
            </a:r>
            <a:r>
              <a:rPr lang="en-US" sz="1600" dirty="0" smtClean="0"/>
              <a:t> le </a:t>
            </a:r>
            <a:r>
              <a:rPr lang="en-US" sz="1600" dirty="0" err="1" smtClean="0"/>
              <a:t>magasin</a:t>
            </a:r>
            <a:r>
              <a:rPr lang="en-US" sz="1600" dirty="0" smtClean="0"/>
              <a:t> et </a:t>
            </a:r>
            <a:r>
              <a:rPr lang="en-US" sz="1600" dirty="0" err="1" smtClean="0"/>
              <a:t>envoie</a:t>
            </a:r>
            <a:r>
              <a:rPr lang="en-US" sz="1600" dirty="0" smtClean="0"/>
              <a:t> un redirect HTTP à </a:t>
            </a:r>
            <a:r>
              <a:rPr lang="en-US" sz="1600" dirty="0" err="1" smtClean="0"/>
              <a:t>l’utilisateur</a:t>
            </a:r>
            <a:r>
              <a:rPr lang="en-US" sz="1600" dirty="0" smtClean="0"/>
              <a:t>. Si </a:t>
            </a:r>
            <a:r>
              <a:rPr lang="en-US" sz="1600" dirty="0" err="1" smtClean="0"/>
              <a:t>l’URL</a:t>
            </a:r>
            <a:r>
              <a:rPr lang="en-US" sz="1600" dirty="0" smtClean="0"/>
              <a:t> </a:t>
            </a:r>
            <a:r>
              <a:rPr lang="en-US" sz="1600" dirty="0" err="1" smtClean="0"/>
              <a:t>n’est</a:t>
            </a:r>
            <a:r>
              <a:rPr lang="en-US" sz="1600" dirty="0" smtClean="0"/>
              <a:t> pas </a:t>
            </a:r>
            <a:r>
              <a:rPr lang="en-US" sz="1600" dirty="0" err="1" smtClean="0"/>
              <a:t>trouvée</a:t>
            </a:r>
            <a:r>
              <a:rPr lang="en-US" sz="1600" dirty="0" smtClean="0"/>
              <a:t>, </a:t>
            </a:r>
            <a:r>
              <a:rPr lang="en-US" sz="1600" dirty="0" err="1" smtClean="0"/>
              <a:t>une</a:t>
            </a:r>
            <a:r>
              <a:rPr lang="en-US" sz="1600" dirty="0" smtClean="0"/>
              <a:t> </a:t>
            </a:r>
            <a:r>
              <a:rPr lang="en-US" sz="1600" dirty="0" err="1" smtClean="0"/>
              <a:t>erreur</a:t>
            </a:r>
            <a:r>
              <a:rPr lang="en-US" sz="1600" dirty="0" smtClean="0"/>
              <a:t> 404 </a:t>
            </a:r>
          </a:p>
          <a:p>
            <a:pPr>
              <a:buNone/>
            </a:pPr>
            <a:r>
              <a:rPr lang="en-US" sz="1600" dirty="0" smtClean="0"/>
              <a:t>“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found</a:t>
            </a:r>
            <a:r>
              <a:rPr lang="en-US" sz="1600" dirty="0" smtClean="0"/>
              <a:t>” </a:t>
            </a:r>
            <a:r>
              <a:rPr lang="en-US" sz="1600" dirty="0" err="1" smtClean="0"/>
              <a:t>est</a:t>
            </a:r>
            <a:r>
              <a:rPr lang="en-US" sz="1600" dirty="0" smtClean="0"/>
              <a:t> </a:t>
            </a:r>
            <a:r>
              <a:rPr lang="en-US" sz="1600" dirty="0" err="1" smtClean="0"/>
              <a:t>envoyée</a:t>
            </a:r>
            <a:r>
              <a:rPr lang="en-US" sz="1600" dirty="0" smtClean="0"/>
              <a:t> à la place.  </a:t>
            </a:r>
          </a:p>
          <a:p>
            <a:pPr>
              <a:buNone/>
            </a:pPr>
            <a:endParaRPr lang="en-US" sz="1600" dirty="0" smtClean="0"/>
          </a:p>
          <a:p>
            <a:pPr lvl="1">
              <a:buNone/>
            </a:pP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Redirect(w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http.ResponseWriter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http.Request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key :=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r.URL.Path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[1:] 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store.Get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(key) 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"" { 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http.NotFound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(w, r) 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	return 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http.Redirect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(w, r,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http.StatusFound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La clef </a:t>
            </a:r>
            <a:r>
              <a:rPr lang="en-US" sz="1600" dirty="0" err="1" smtClean="0"/>
              <a:t>est</a:t>
            </a:r>
            <a:r>
              <a:rPr lang="en-US" sz="1600" dirty="0" smtClean="0"/>
              <a:t> le </a:t>
            </a:r>
            <a:r>
              <a:rPr lang="en-US" sz="1600" dirty="0" err="1" smtClean="0"/>
              <a:t>chemin</a:t>
            </a:r>
            <a:r>
              <a:rPr lang="en-US" sz="1600" dirty="0" smtClean="0"/>
              <a:t> de la </a:t>
            </a:r>
            <a:r>
              <a:rPr lang="en-US" sz="1600" dirty="0" err="1" smtClean="0"/>
              <a:t>requête</a:t>
            </a:r>
            <a:r>
              <a:rPr lang="en-US" sz="1600" dirty="0" smtClean="0"/>
              <a:t> </a:t>
            </a:r>
            <a:r>
              <a:rPr lang="en-US" sz="1600" dirty="0" err="1" smtClean="0"/>
              <a:t>moins</a:t>
            </a:r>
            <a:r>
              <a:rPr lang="en-US" sz="1600" dirty="0" smtClean="0"/>
              <a:t> le premier </a:t>
            </a:r>
            <a:r>
              <a:rPr lang="en-US" sz="1600" dirty="0" err="1" smtClean="0"/>
              <a:t>caractère</a:t>
            </a:r>
            <a:r>
              <a:rPr lang="en-US" sz="1600" dirty="0" smtClean="0"/>
              <a:t>. Pour la </a:t>
            </a:r>
            <a:r>
              <a:rPr lang="en-US" sz="1600" dirty="0" err="1" smtClean="0"/>
              <a:t>requête</a:t>
            </a:r>
            <a:r>
              <a:rPr lang="en-US" sz="1600" dirty="0" smtClean="0"/>
              <a:t> “/</a:t>
            </a:r>
            <a:r>
              <a:rPr lang="en-US" sz="1600" dirty="0" err="1" smtClean="0"/>
              <a:t>foo</a:t>
            </a:r>
            <a:r>
              <a:rPr lang="en-US" sz="1600" dirty="0" smtClean="0"/>
              <a:t>”, la clef sera </a:t>
            </a:r>
          </a:p>
          <a:p>
            <a:pPr>
              <a:buNone/>
            </a:pPr>
            <a:r>
              <a:rPr lang="en-US" sz="1600" dirty="0" smtClean="0"/>
              <a:t>“</a:t>
            </a:r>
            <a:r>
              <a:rPr lang="en-US" sz="1600" dirty="0" err="1" smtClean="0"/>
              <a:t>foo</a:t>
            </a:r>
            <a:r>
              <a:rPr lang="en-US" sz="1600" dirty="0" smtClean="0"/>
              <a:t>”. 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http.NotFound</a:t>
            </a:r>
            <a:r>
              <a:rPr lang="en-US" sz="1600" dirty="0" smtClean="0"/>
              <a:t> et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http.Redirect</a:t>
            </a:r>
            <a:r>
              <a:rPr lang="en-US" sz="1600" dirty="0" smtClean="0"/>
              <a:t> des aides pour </a:t>
            </a:r>
            <a:r>
              <a:rPr lang="en-US" sz="1600" dirty="0" err="1" smtClean="0"/>
              <a:t>envoyer</a:t>
            </a:r>
            <a:r>
              <a:rPr lang="en-US" sz="1600" dirty="0" smtClean="0"/>
              <a:t> des </a:t>
            </a:r>
            <a:r>
              <a:rPr lang="en-US" sz="1600" dirty="0" err="1" smtClean="0"/>
              <a:t>réponses</a:t>
            </a:r>
            <a:r>
              <a:rPr lang="en-US" sz="1600" dirty="0" smtClean="0"/>
              <a:t> HTTP communes. La </a:t>
            </a:r>
          </a:p>
          <a:p>
            <a:pPr>
              <a:buNone/>
            </a:pPr>
            <a:r>
              <a:rPr lang="en-US" sz="1600" dirty="0" err="1" smtClean="0"/>
              <a:t>constante</a:t>
            </a:r>
            <a:r>
              <a:rPr lang="en-US" sz="1600" dirty="0" smtClean="0"/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http.StatusFound</a:t>
            </a:r>
            <a:r>
              <a:rPr lang="en-US" sz="1600" dirty="0" smtClean="0"/>
              <a:t> </a:t>
            </a:r>
            <a:r>
              <a:rPr lang="en-US" sz="1600" dirty="0" err="1" smtClean="0"/>
              <a:t>représente</a:t>
            </a:r>
            <a:r>
              <a:rPr lang="en-US" sz="1600" dirty="0" smtClean="0"/>
              <a:t> le code HTTP 302 (“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Found</a:t>
            </a:r>
            <a:r>
              <a:rPr lang="en-US" sz="1600" dirty="0" smtClean="0"/>
              <a:t>”). 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Qu’est-ce que Go?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Go </a:t>
            </a:r>
            <a:r>
              <a:rPr lang="en-US" dirty="0" err="1" smtClean="0"/>
              <a:t>est</a:t>
            </a:r>
            <a:r>
              <a:rPr lang="en-US" dirty="0" smtClean="0"/>
              <a:t> un </a:t>
            </a:r>
            <a:r>
              <a:rPr lang="en-US" dirty="0" err="1" smtClean="0"/>
              <a:t>langage</a:t>
            </a:r>
            <a:r>
              <a:rPr lang="en-US" dirty="0" smtClean="0"/>
              <a:t> de </a:t>
            </a:r>
            <a:r>
              <a:rPr lang="en-US" dirty="0" err="1" smtClean="0"/>
              <a:t>programmation</a:t>
            </a:r>
            <a:r>
              <a:rPr lang="en-US" dirty="0" smtClean="0"/>
              <a:t> </a:t>
            </a:r>
            <a:r>
              <a:rPr lang="en-US" dirty="0" err="1" smtClean="0"/>
              <a:t>généraliste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Les points forts de Go </a:t>
            </a:r>
            <a:r>
              <a:rPr lang="en-US" dirty="0" err="1" smtClean="0"/>
              <a:t>sont</a:t>
            </a:r>
            <a:r>
              <a:rPr lang="en-US" dirty="0" smtClean="0"/>
              <a:t> les </a:t>
            </a:r>
            <a:r>
              <a:rPr lang="en-US" dirty="0" err="1" smtClean="0"/>
              <a:t>suivants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Met </a:t>
            </a:r>
            <a:r>
              <a:rPr lang="en-US" dirty="0" err="1" smtClean="0"/>
              <a:t>l’accent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la </a:t>
            </a:r>
            <a:r>
              <a:rPr lang="en-US" dirty="0" err="1" smtClean="0"/>
              <a:t>simplicité</a:t>
            </a:r>
            <a:r>
              <a:rPr lang="en-US" dirty="0" smtClean="0"/>
              <a:t> ; facile à </a:t>
            </a:r>
            <a:r>
              <a:rPr lang="en-US" dirty="0" err="1" smtClean="0"/>
              <a:t>apprendre</a:t>
            </a:r>
            <a:r>
              <a:rPr lang="en-US" dirty="0" smtClean="0"/>
              <a:t>  </a:t>
            </a:r>
          </a:p>
          <a:p>
            <a:pPr lvl="1"/>
            <a:r>
              <a:rPr lang="en-US" dirty="0" err="1" smtClean="0"/>
              <a:t>Mémoire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gérée</a:t>
            </a:r>
            <a:r>
              <a:rPr lang="en-US" dirty="0" smtClean="0"/>
              <a:t> et </a:t>
            </a:r>
            <a:r>
              <a:rPr lang="en-US" dirty="0" err="1" smtClean="0"/>
              <a:t>syntactiquement</a:t>
            </a:r>
            <a:r>
              <a:rPr lang="en-US" dirty="0" smtClean="0"/>
              <a:t> </a:t>
            </a:r>
            <a:r>
              <a:rPr lang="en-US" dirty="0" err="1" smtClean="0"/>
              <a:t>légère</a:t>
            </a:r>
            <a:r>
              <a:rPr lang="en-US" dirty="0" smtClean="0"/>
              <a:t> ; facile à </a:t>
            </a:r>
            <a:r>
              <a:rPr lang="en-US" dirty="0" err="1" smtClean="0"/>
              <a:t>utiliser</a:t>
            </a:r>
            <a:r>
              <a:rPr lang="en-US" dirty="0" smtClean="0"/>
              <a:t> </a:t>
            </a:r>
            <a:r>
              <a:rPr lang="en-US" i="1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Code </a:t>
            </a:r>
            <a:r>
              <a:rPr lang="en-US" dirty="0" err="1" smtClean="0"/>
              <a:t>compilé</a:t>
            </a:r>
            <a:r>
              <a:rPr lang="en-US" dirty="0" smtClean="0"/>
              <a:t> </a:t>
            </a:r>
            <a:r>
              <a:rPr lang="en-US" dirty="0" err="1" smtClean="0"/>
              <a:t>rapide</a:t>
            </a:r>
            <a:r>
              <a:rPr lang="en-US" dirty="0" smtClean="0"/>
              <a:t>; </a:t>
            </a:r>
            <a:r>
              <a:rPr lang="en-US" i="1" dirty="0" smtClean="0"/>
              <a:t>comparable au C</a:t>
            </a:r>
            <a:endParaRPr lang="en-US" dirty="0" smtClean="0"/>
          </a:p>
          <a:p>
            <a:pPr lvl="1"/>
            <a:r>
              <a:rPr lang="en-US" dirty="0" smtClean="0"/>
              <a:t>Support </a:t>
            </a:r>
            <a:r>
              <a:rPr lang="en-US" dirty="0" err="1" smtClean="0"/>
              <a:t>natif</a:t>
            </a:r>
            <a:r>
              <a:rPr lang="en-US" dirty="0" smtClean="0"/>
              <a:t> de la concurrence; code plus simple à </a:t>
            </a:r>
            <a:r>
              <a:rPr lang="en-US" dirty="0" err="1" smtClean="0"/>
              <a:t>écrire</a:t>
            </a:r>
            <a:r>
              <a:rPr lang="en-US" dirty="0" smtClean="0"/>
              <a:t> </a:t>
            </a:r>
            <a:r>
              <a:rPr lang="en-US" i="1" dirty="0" smtClean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Typage</a:t>
            </a:r>
            <a:r>
              <a:rPr lang="en-US" dirty="0" smtClean="0"/>
              <a:t> </a:t>
            </a:r>
            <a:r>
              <a:rPr lang="en-US" dirty="0" err="1" smtClean="0"/>
              <a:t>statique</a:t>
            </a:r>
            <a:r>
              <a:rPr lang="en-US" dirty="0" smtClean="0"/>
              <a:t>  </a:t>
            </a:r>
          </a:p>
          <a:p>
            <a:pPr lvl="1"/>
            <a:r>
              <a:rPr lang="en-US" dirty="0" err="1" smtClean="0"/>
              <a:t>Bibliothèque</a:t>
            </a:r>
            <a:r>
              <a:rPr lang="en-US" dirty="0" smtClean="0"/>
              <a:t> standard </a:t>
            </a:r>
            <a:r>
              <a:rPr lang="en-US" dirty="0" err="1" smtClean="0"/>
              <a:t>importante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Auto-</a:t>
            </a:r>
            <a:r>
              <a:rPr lang="en-US" dirty="0" err="1" smtClean="0"/>
              <a:t>documenté</a:t>
            </a:r>
            <a:r>
              <a:rPr lang="en-US" dirty="0" smtClean="0"/>
              <a:t>  (et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documenté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Libre</a:t>
            </a:r>
            <a:r>
              <a:rPr lang="en-US" dirty="0" smtClean="0"/>
              <a:t> et  Open Source (</a:t>
            </a:r>
            <a:r>
              <a:rPr lang="en-US" dirty="0" err="1" smtClean="0"/>
              <a:t>licence</a:t>
            </a:r>
            <a:r>
              <a:rPr lang="en-US" dirty="0" smtClean="0"/>
              <a:t> BS)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Démonstration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r-FR" dirty="0" smtClean="0"/>
              <a:t>Nous avons écrit moins de 100 lignes de code, et nous</a:t>
            </a:r>
          </a:p>
          <a:p>
            <a:pPr>
              <a:buNone/>
            </a:pPr>
            <a:r>
              <a:rPr lang="fr-FR" dirty="0" smtClean="0"/>
              <a:t> avons déjà une application web complète et </a:t>
            </a:r>
          </a:p>
          <a:p>
            <a:pPr>
              <a:buNone/>
            </a:pPr>
            <a:r>
              <a:rPr lang="fr-FR" dirty="0" smtClean="0"/>
              <a:t>fonctionnelle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Voir</a:t>
            </a:r>
            <a:r>
              <a:rPr lang="en-US" dirty="0" smtClean="0"/>
              <a:t> le code </a:t>
            </a:r>
            <a:r>
              <a:rPr lang="en-US" dirty="0" err="1" smtClean="0"/>
              <a:t>que</a:t>
            </a:r>
            <a:r>
              <a:rPr lang="en-US" dirty="0" smtClean="0"/>
              <a:t> nous </a:t>
            </a:r>
            <a:r>
              <a:rPr lang="en-US" dirty="0" err="1" smtClean="0"/>
              <a:t>avons</a:t>
            </a:r>
            <a:r>
              <a:rPr lang="en-US" dirty="0" smtClean="0"/>
              <a:t> </a:t>
            </a:r>
            <a:r>
              <a:rPr lang="en-US" dirty="0" err="1" smtClean="0"/>
              <a:t>écrit</a:t>
            </a:r>
            <a:r>
              <a:rPr lang="en-US" dirty="0" smtClean="0"/>
              <a:t> </a:t>
            </a:r>
            <a:r>
              <a:rPr lang="en-US" dirty="0" err="1" smtClean="0"/>
              <a:t>jusqu’ici</a:t>
            </a:r>
            <a:r>
              <a:rPr lang="en-US" dirty="0" smtClean="0"/>
              <a:t> :  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https://github.com/nf/goto/tree/master/talk/code/0/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780928"/>
            <a:ext cx="65817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Stockage persistent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Quand</a:t>
            </a:r>
            <a:r>
              <a:rPr lang="en-US" dirty="0" smtClean="0"/>
              <a:t> le </a:t>
            </a:r>
            <a:r>
              <a:rPr lang="en-US" dirty="0" err="1" smtClean="0"/>
              <a:t>processus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dirty="0" smtClean="0"/>
              <a:t> se </a:t>
            </a:r>
            <a:r>
              <a:rPr lang="en-US" dirty="0" err="1" smtClean="0"/>
              <a:t>termine</a:t>
            </a:r>
            <a:r>
              <a:rPr lang="en-US" dirty="0" smtClean="0"/>
              <a:t>, les URLs </a:t>
            </a:r>
          </a:p>
          <a:p>
            <a:pPr>
              <a:buNone/>
            </a:pPr>
            <a:r>
              <a:rPr lang="en-US" dirty="0" err="1" smtClean="0"/>
              <a:t>raccourcies</a:t>
            </a:r>
            <a:r>
              <a:rPr lang="en-US" dirty="0" smtClean="0"/>
              <a:t> qui se </a:t>
            </a:r>
            <a:r>
              <a:rPr lang="en-US" dirty="0" err="1" smtClean="0"/>
              <a:t>trouvent</a:t>
            </a:r>
            <a:r>
              <a:rPr lang="en-US" dirty="0" smtClean="0"/>
              <a:t> en </a:t>
            </a:r>
            <a:r>
              <a:rPr lang="en-US" dirty="0" err="1" smtClean="0"/>
              <a:t>mémoire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perdues</a:t>
            </a:r>
            <a:r>
              <a:rPr lang="en-US" dirty="0" smtClean="0"/>
              <a:t>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Ceci</a:t>
            </a:r>
            <a:r>
              <a:rPr lang="en-US" dirty="0" smtClean="0"/>
              <a:t> </a:t>
            </a: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très</a:t>
            </a:r>
            <a:r>
              <a:rPr lang="en-US" dirty="0" smtClean="0"/>
              <a:t> utile en </a:t>
            </a:r>
            <a:r>
              <a:rPr lang="en-US" dirty="0" err="1" smtClean="0"/>
              <a:t>définitive</a:t>
            </a:r>
            <a:r>
              <a:rPr lang="en-US" dirty="0" smtClean="0"/>
              <a:t>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Modifions</a:t>
            </a:r>
            <a:r>
              <a:rPr lang="en-US" dirty="0" smtClean="0"/>
              <a:t> </a:t>
            </a:r>
            <a:r>
              <a:rPr lang="en-US" dirty="0" err="1" smtClean="0"/>
              <a:t>quelque</a:t>
            </a:r>
            <a:r>
              <a:rPr lang="en-US" dirty="0" smtClean="0"/>
              <a:t> </a:t>
            </a:r>
            <a:r>
              <a:rPr lang="en-US" dirty="0" err="1" smtClean="0"/>
              <a:t>peu</a:t>
            </a:r>
            <a:r>
              <a:rPr lang="en-US" dirty="0" smtClean="0"/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/>
              <a:t> </a:t>
            </a:r>
            <a:r>
              <a:rPr lang="en-US" dirty="0" err="1" smtClean="0"/>
              <a:t>afin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</a:t>
            </a:r>
          </a:p>
          <a:p>
            <a:pPr>
              <a:buNone/>
            </a:pP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soient</a:t>
            </a:r>
            <a:r>
              <a:rPr lang="en-US" dirty="0" smtClean="0"/>
              <a:t> </a:t>
            </a:r>
            <a:r>
              <a:rPr lang="en-US" dirty="0" err="1" smtClean="0"/>
              <a:t>écrites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un </a:t>
            </a:r>
            <a:r>
              <a:rPr lang="en-US" dirty="0" err="1" smtClean="0"/>
              <a:t>fichier</a:t>
            </a:r>
            <a:r>
              <a:rPr lang="en-US" dirty="0" smtClean="0"/>
              <a:t>, et </a:t>
            </a:r>
            <a:r>
              <a:rPr lang="en-US" dirty="0" err="1" smtClean="0"/>
              <a:t>restaurées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au </a:t>
            </a:r>
            <a:r>
              <a:rPr lang="en-US" dirty="0" err="1" smtClean="0"/>
              <a:t>démarrage</a:t>
            </a:r>
            <a:r>
              <a:rPr lang="en-US" dirty="0" smtClean="0"/>
              <a:t>. 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interfaces : un aparté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Les types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dirty="0" smtClean="0"/>
              <a:t> en Go </a:t>
            </a:r>
            <a:r>
              <a:rPr lang="en-US" dirty="0" err="1" smtClean="0"/>
              <a:t>définissent</a:t>
            </a:r>
            <a:r>
              <a:rPr lang="en-US" dirty="0" smtClean="0"/>
              <a:t> un ensemble de </a:t>
            </a:r>
            <a:r>
              <a:rPr lang="en-US" dirty="0" err="1" smtClean="0"/>
              <a:t>méthodes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err="1" smtClean="0"/>
              <a:t>N’importe</a:t>
            </a:r>
            <a:r>
              <a:rPr lang="en-US" dirty="0" smtClean="0"/>
              <a:t> </a:t>
            </a:r>
            <a:r>
              <a:rPr lang="en-US" dirty="0" err="1" smtClean="0"/>
              <a:t>quel</a:t>
            </a:r>
            <a:r>
              <a:rPr lang="en-US" dirty="0" smtClean="0"/>
              <a:t> type qui </a:t>
            </a:r>
            <a:r>
              <a:rPr lang="en-US" dirty="0" err="1" smtClean="0"/>
              <a:t>implémente</a:t>
            </a:r>
            <a:r>
              <a:rPr lang="en-US" dirty="0" smtClean="0"/>
              <a:t> </a:t>
            </a:r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méthodes</a:t>
            </a:r>
            <a:r>
              <a:rPr lang="en-US" dirty="0" smtClean="0"/>
              <a:t> </a:t>
            </a:r>
            <a:r>
              <a:rPr lang="en-US" dirty="0" err="1" smtClean="0"/>
              <a:t>satisfait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interface </a:t>
            </a:r>
            <a:r>
              <a:rPr lang="en-US" dirty="0" err="1" smtClean="0"/>
              <a:t>implicitement</a:t>
            </a:r>
            <a:r>
              <a:rPr lang="en-US" dirty="0" smtClean="0"/>
              <a:t>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Une</a:t>
            </a:r>
            <a:r>
              <a:rPr lang="en-US" dirty="0" smtClean="0"/>
              <a:t> interface </a:t>
            </a:r>
            <a:r>
              <a:rPr lang="en-US" dirty="0" err="1" smtClean="0"/>
              <a:t>très</a:t>
            </a:r>
            <a:r>
              <a:rPr lang="en-US" dirty="0" smtClean="0"/>
              <a:t> </a:t>
            </a:r>
            <a:r>
              <a:rPr lang="en-US" dirty="0" err="1" smtClean="0"/>
              <a:t>fréquemment</a:t>
            </a:r>
            <a:r>
              <a:rPr lang="en-US" dirty="0" smtClean="0"/>
              <a:t> </a:t>
            </a:r>
            <a:r>
              <a:rPr lang="en-US" dirty="0" err="1" smtClean="0"/>
              <a:t>utilisée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l’interface</a:t>
            </a:r>
            <a:r>
              <a:rPr lang="en-US" dirty="0" smtClean="0"/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Writer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err="1" smtClean="0"/>
              <a:t>spécifiée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</a:t>
            </a:r>
            <a:r>
              <a:rPr lang="en-US" dirty="0" smtClean="0"/>
              <a:t> : 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Writer interface {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Write(p []byte) (n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err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 </a:t>
            </a:r>
            <a:r>
              <a:rPr lang="en-US" dirty="0" err="1" smtClean="0"/>
              <a:t>nombreux</a:t>
            </a:r>
            <a:r>
              <a:rPr lang="en-US" dirty="0" smtClean="0"/>
              <a:t> types, </a:t>
            </a:r>
            <a:r>
              <a:rPr lang="en-US" dirty="0" err="1" smtClean="0"/>
              <a:t>aussi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la </a:t>
            </a:r>
            <a:r>
              <a:rPr lang="en-US" dirty="0" err="1" smtClean="0"/>
              <a:t>bibliothèque</a:t>
            </a:r>
            <a:r>
              <a:rPr lang="en-US" dirty="0" smtClean="0"/>
              <a:t> standard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du code Go, </a:t>
            </a:r>
            <a:r>
              <a:rPr lang="en-US" dirty="0" err="1" smtClean="0"/>
              <a:t>implémentent</a:t>
            </a:r>
            <a:r>
              <a:rPr lang="en-US" dirty="0" smtClean="0"/>
              <a:t> la </a:t>
            </a:r>
            <a:r>
              <a:rPr lang="en-US" dirty="0" err="1" smtClean="0"/>
              <a:t>méthode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en-US" dirty="0" smtClean="0"/>
              <a:t> </a:t>
            </a:r>
            <a:r>
              <a:rPr lang="en-US" dirty="0" err="1" smtClean="0"/>
              <a:t>décrite</a:t>
            </a:r>
            <a:r>
              <a:rPr lang="en-US" dirty="0" smtClean="0"/>
              <a:t> </a:t>
            </a:r>
            <a:r>
              <a:rPr lang="en-US" dirty="0" err="1" smtClean="0"/>
              <a:t>ci-dessus</a:t>
            </a:r>
            <a:r>
              <a:rPr lang="en-US" dirty="0" smtClean="0"/>
              <a:t>, et </a:t>
            </a:r>
          </a:p>
          <a:p>
            <a:pPr>
              <a:buNone/>
            </a:pPr>
            <a:r>
              <a:rPr lang="en-US" dirty="0" err="1" smtClean="0"/>
              <a:t>peuvent</a:t>
            </a:r>
            <a:r>
              <a:rPr lang="en-US" dirty="0" smtClean="0"/>
              <a:t> </a:t>
            </a:r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utilisés</a:t>
            </a:r>
            <a:r>
              <a:rPr lang="en-US" dirty="0" smtClean="0"/>
              <a:t> </a:t>
            </a:r>
            <a:r>
              <a:rPr lang="en-US" dirty="0" err="1" smtClean="0"/>
              <a:t>n’importe</a:t>
            </a:r>
            <a:r>
              <a:rPr lang="en-US" dirty="0" smtClean="0"/>
              <a:t> </a:t>
            </a:r>
            <a:r>
              <a:rPr lang="en-US" dirty="0" err="1" smtClean="0"/>
              <a:t>où</a:t>
            </a:r>
            <a:r>
              <a:rPr lang="en-US" dirty="0" smtClean="0"/>
              <a:t> du moment </a:t>
            </a:r>
            <a:r>
              <a:rPr lang="en-US" dirty="0" err="1" smtClean="0"/>
              <a:t>que</a:t>
            </a:r>
            <a:r>
              <a:rPr lang="en-US" dirty="0" smtClean="0"/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attendu</a:t>
            </a:r>
            <a:r>
              <a:rPr lang="en-US" dirty="0" smtClean="0"/>
              <a:t> par </a:t>
            </a:r>
            <a:r>
              <a:rPr lang="en-US" dirty="0" err="1" smtClean="0"/>
              <a:t>l’utilisateur</a:t>
            </a:r>
            <a:r>
              <a:rPr lang="en-US" dirty="0" smtClean="0"/>
              <a:t>.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interfaces : un aparté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dirty="0" smtClean="0"/>
              <a:t>En fait, nous avons déjà utilisé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fr-FR" dirty="0" smtClean="0"/>
              <a:t> dans notre </a:t>
            </a:r>
            <a:r>
              <a:rPr lang="fr-FR" i="1" dirty="0" err="1" smtClean="0"/>
              <a:t>handler</a:t>
            </a:r>
            <a:r>
              <a:rPr lang="fr-FR" dirty="0" smtClean="0"/>
              <a:t> HTTP : </a:t>
            </a:r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(w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http.ResponseWriter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r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http.Request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...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fmt.Fprintf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(w, "http://localhost:8080/%s",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La fonction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fr-FR" dirty="0" smtClean="0"/>
              <a:t>  attend un 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fr-FR" dirty="0" smtClean="0"/>
              <a:t> en tant que premier </a:t>
            </a:r>
          </a:p>
          <a:p>
            <a:pPr>
              <a:buNone/>
            </a:pPr>
            <a:r>
              <a:rPr lang="fr-FR" dirty="0" smtClean="0"/>
              <a:t>argument :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(w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format string, a ...interface{}) (n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Parce que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http.ResponseWriter</a:t>
            </a:r>
            <a:r>
              <a:rPr lang="fr-FR" dirty="0" smtClean="0"/>
              <a:t> implémente la méthode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fr-FR" dirty="0" smtClean="0"/>
              <a:t>,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fr-FR" dirty="0" smtClean="0"/>
              <a:t> </a:t>
            </a:r>
          </a:p>
          <a:p>
            <a:pPr>
              <a:buNone/>
            </a:pPr>
            <a:r>
              <a:rPr lang="fr-FR" dirty="0" smtClean="0"/>
              <a:t>pouvons être passé à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Fprint</a:t>
            </a:r>
            <a:r>
              <a:rPr lang="fr-FR" dirty="0" smtClean="0"/>
              <a:t> en tant que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fr-FR" dirty="0" smtClean="0"/>
              <a:t>. </a:t>
            </a:r>
            <a:endParaRPr lang="fr-F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Stockage persistent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gob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Comment pouvons-nous représenter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/>
              <a:t> sur le disque dur?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La package Go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gob</a:t>
            </a:r>
            <a:r>
              <a:rPr lang="fr-FR" dirty="0" smtClean="0"/>
              <a:t> s’occupe de sérialiser et </a:t>
            </a:r>
            <a:r>
              <a:rPr lang="fr-FR" dirty="0" err="1" smtClean="0"/>
              <a:t>désérialiser</a:t>
            </a:r>
            <a:r>
              <a:rPr lang="fr-FR" dirty="0" smtClean="0"/>
              <a:t> des structures </a:t>
            </a:r>
          </a:p>
          <a:p>
            <a:pPr>
              <a:buNone/>
            </a:pPr>
            <a:r>
              <a:rPr lang="fr-FR" dirty="0" smtClean="0"/>
              <a:t>de données Go.  (Similaire au  "</a:t>
            </a:r>
            <a:r>
              <a:rPr lang="fr-FR" dirty="0" err="1" smtClean="0"/>
              <a:t>pickle</a:t>
            </a:r>
            <a:r>
              <a:rPr lang="fr-FR" dirty="0" smtClean="0"/>
              <a:t>" de </a:t>
            </a:r>
            <a:r>
              <a:rPr lang="fr-FR" dirty="0" err="1" smtClean="0"/>
              <a:t>Pyhton</a:t>
            </a:r>
            <a:r>
              <a:rPr lang="fr-FR" dirty="0" smtClean="0"/>
              <a:t> ou à la sérialisation </a:t>
            </a:r>
          </a:p>
          <a:p>
            <a:pPr>
              <a:buNone/>
            </a:pPr>
            <a:r>
              <a:rPr lang="fr-FR" dirty="0" smtClean="0"/>
              <a:t>en Java)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La package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gob</a:t>
            </a:r>
            <a:r>
              <a:rPr lang="fr-FR" dirty="0" smtClean="0"/>
              <a:t> possède deux fonctions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NewEncoder</a:t>
            </a:r>
            <a:r>
              <a:rPr lang="fr-FR" dirty="0" smtClean="0"/>
              <a:t> et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NewDecoder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/>
              <a:t>qui encapsulent  des valeurs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io.Writer</a:t>
            </a:r>
            <a:r>
              <a:rPr lang="fr-FR" dirty="0" smtClean="0"/>
              <a:t> et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io.Reader</a:t>
            </a:r>
            <a:r>
              <a:rPr lang="fr-FR" dirty="0" smtClean="0"/>
              <a:t>.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Les objets résultant 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Encoder</a:t>
            </a:r>
            <a:r>
              <a:rPr lang="fr-FR" dirty="0" smtClean="0"/>
              <a:t> et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Decoder</a:t>
            </a:r>
            <a:r>
              <a:rPr lang="fr-FR" dirty="0" smtClean="0"/>
              <a:t> fournissent les méthodes 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Encode</a:t>
            </a:r>
            <a:r>
              <a:rPr lang="fr-FR" dirty="0" smtClean="0"/>
              <a:t> et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Decode</a:t>
            </a:r>
            <a:r>
              <a:rPr lang="fr-FR" dirty="0" smtClean="0"/>
              <a:t> pour écrire et lire des structures de données Go.  </a:t>
            </a:r>
            <a:endParaRPr lang="fr-F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Stockage persistent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URLStore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fr-FR" sz="4000" dirty="0" smtClean="0"/>
              <a:t>Créons un nouveau type de données, 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record</a:t>
            </a:r>
            <a:r>
              <a:rPr lang="fr-FR" sz="4000" dirty="0" smtClean="0"/>
              <a:t>, qui décrit comment une simple paire </a:t>
            </a:r>
          </a:p>
          <a:p>
            <a:pPr>
              <a:buNone/>
            </a:pPr>
            <a:r>
              <a:rPr lang="fr-FR" sz="4000" i="1" dirty="0" smtClean="0"/>
              <a:t>clef/url</a:t>
            </a:r>
            <a:r>
              <a:rPr lang="fr-FR" sz="4000" dirty="0" smtClean="0"/>
              <a:t> peut être stockée dans un fichier.  </a:t>
            </a:r>
          </a:p>
          <a:p>
            <a:pPr>
              <a:buNone/>
            </a:pPr>
            <a:endParaRPr lang="fr-FR" sz="4000" dirty="0" smtClean="0"/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type record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Key, 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URL string 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fr-FR" sz="4000" dirty="0" smtClean="0"/>
          </a:p>
          <a:p>
            <a:pPr>
              <a:buNone/>
            </a:pPr>
            <a:r>
              <a:rPr lang="fr-FR" sz="4000" dirty="0" smtClean="0"/>
              <a:t>La méthode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save</a:t>
            </a:r>
            <a:r>
              <a:rPr lang="fr-FR" sz="4000" dirty="0" smtClean="0"/>
              <a:t> écrit une clef donnée et son 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fr-FR" sz="4000" dirty="0" smtClean="0"/>
              <a:t> sur un disque en tant que structure</a:t>
            </a:r>
          </a:p>
          <a:p>
            <a:pPr>
              <a:buNone/>
            </a:pPr>
            <a:r>
              <a:rPr lang="fr-FR" sz="4000" dirty="0" smtClean="0"/>
              <a:t> encodée sous forme de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gob</a:t>
            </a:r>
            <a:r>
              <a:rPr lang="fr-FR" sz="4000" dirty="0" smtClean="0"/>
              <a:t> :  </a:t>
            </a:r>
          </a:p>
          <a:p>
            <a:pPr>
              <a:buNone/>
            </a:pPr>
            <a:endParaRPr lang="fr-FR" sz="4000" dirty="0" smtClean="0"/>
          </a:p>
          <a:p>
            <a:pPr lvl="1">
              <a:buNone/>
            </a:pP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save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, url string)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e :=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gob.NewEncoder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s.file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e.Encode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(record{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, url}) 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fr-FR" sz="4000" dirty="0" smtClean="0"/>
          </a:p>
          <a:p>
            <a:pPr>
              <a:buNone/>
            </a:pPr>
            <a:r>
              <a:rPr lang="fr-FR" sz="4000" dirty="0" smtClean="0"/>
              <a:t>Mais qu’est-ce que  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s.file</a:t>
            </a:r>
            <a:r>
              <a:rPr lang="fr-FR" sz="4000" dirty="0" smtClean="0"/>
              <a:t>?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Stockage persistent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URLStore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49685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1300" dirty="0" smtClean="0">
                <a:cs typeface="Courier New" pitchFamily="49" charset="0"/>
              </a:rPr>
              <a:t>Le nouveau champ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file </a:t>
            </a:r>
            <a:r>
              <a:rPr lang="fr-FR" sz="1300" dirty="0" smtClean="0">
                <a:cs typeface="Courier New" pitchFamily="49" charset="0"/>
              </a:rPr>
              <a:t>de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300" dirty="0" smtClean="0"/>
              <a:t>(de type 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os.File</a:t>
            </a:r>
            <a:r>
              <a:rPr lang="fr-FR" sz="1300" dirty="0" smtClean="0"/>
              <a:t>) </a:t>
            </a:r>
            <a:r>
              <a:rPr lang="fr-FR" sz="1300" dirty="0" smtClean="0"/>
              <a:t>sera un </a:t>
            </a:r>
            <a:r>
              <a:rPr lang="fr-FR" sz="1300" i="1" dirty="0" err="1" smtClean="0"/>
              <a:t>handle</a:t>
            </a:r>
            <a:r>
              <a:rPr lang="fr-FR" sz="1300" dirty="0" smtClean="0"/>
              <a:t> vers un fichier ouvert qui</a:t>
            </a:r>
          </a:p>
          <a:p>
            <a:pPr>
              <a:buNone/>
            </a:pPr>
            <a:r>
              <a:rPr lang="fr-FR" sz="1300" dirty="0" smtClean="0"/>
              <a:t> peut être utilisé en lecture et en écriture: </a:t>
            </a:r>
          </a:p>
          <a:p>
            <a:pPr>
              <a:buNone/>
            </a:pPr>
            <a:endParaRPr lang="fr-FR" sz="1300" dirty="0" smtClean="0"/>
          </a:p>
          <a:p>
            <a:pPr lvl="1">
              <a:buNone/>
            </a:pP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fr-FR" sz="13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[string]string </a:t>
            </a:r>
            <a:endParaRPr lang="fr-FR" sz="13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mu 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sync.RWMutex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sz="13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file 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os.File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sz="13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fr-FR" sz="1300" dirty="0" smtClean="0"/>
          </a:p>
          <a:p>
            <a:pPr>
              <a:buNone/>
            </a:pPr>
            <a:r>
              <a:rPr lang="fr-FR" sz="1300" dirty="0" smtClean="0"/>
              <a:t>La fonction 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fr-FR" sz="1300" dirty="0" smtClean="0"/>
              <a:t> prend maintenant un argument   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sz="1300" dirty="0" smtClean="0"/>
              <a:t>, ouvre le fichier, et enregistre une </a:t>
            </a:r>
          </a:p>
          <a:p>
            <a:pPr>
              <a:buNone/>
            </a:pPr>
            <a:r>
              <a:rPr lang="fr-FR" sz="1300" dirty="0" smtClean="0"/>
              <a:t>valeur   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os.File</a:t>
            </a:r>
            <a:r>
              <a:rPr lang="fr-FR" sz="1300" dirty="0" smtClean="0"/>
              <a:t> </a:t>
            </a:r>
            <a:r>
              <a:rPr lang="fr-FR" sz="1300" dirty="0" smtClean="0"/>
              <a:t>dans le champ  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fr-FR" sz="1300" dirty="0" smtClean="0"/>
              <a:t> </a:t>
            </a:r>
            <a:r>
              <a:rPr lang="fr-FR" sz="1300" dirty="0" smtClean="0"/>
              <a:t>:</a:t>
            </a:r>
          </a:p>
          <a:p>
            <a:pPr>
              <a:buNone/>
            </a:pPr>
            <a:endParaRPr lang="fr-FR" sz="1300" dirty="0" smtClean="0"/>
          </a:p>
          <a:p>
            <a:pPr lvl="1">
              <a:buNone/>
            </a:pP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 string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) *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fr-FR" sz="13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s 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:= &amp;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3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[string]string)} </a:t>
            </a:r>
            <a:endParaRPr lang="fr-FR" sz="13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os.Open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os.O_RDWR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os.O_CREATE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os.O_APPEND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, 0644) </a:t>
            </a:r>
            <a:endParaRPr lang="fr-FR" sz="1300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fr-FR" sz="1300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log.Fatal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:", 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fr-FR" sz="1300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1">
              <a:buNone/>
            </a:pP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300" i="1" dirty="0" err="1" smtClean="0">
                <a:latin typeface="Courier New" pitchFamily="49" charset="0"/>
                <a:cs typeface="Courier New" pitchFamily="49" charset="0"/>
              </a:rPr>
              <a:t>s.file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300" i="1" dirty="0" smtClean="0">
                <a:latin typeface="Courier New" pitchFamily="49" charset="0"/>
                <a:cs typeface="Courier New" pitchFamily="49" charset="0"/>
              </a:rPr>
              <a:t>= f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sz="13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return s</a:t>
            </a:r>
          </a:p>
          <a:p>
            <a:pPr lvl="1">
              <a:buNone/>
            </a:pP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3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sz="13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Stockage persistent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URLStore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46413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1400" dirty="0" smtClean="0"/>
              <a:t>La nouvelle méthode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sz="1400" dirty="0" smtClean="0"/>
              <a:t> va se positionner 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Seek</a:t>
            </a:r>
            <a:r>
              <a:rPr lang="fr-FR" sz="1400" dirty="0" smtClean="0"/>
              <a:t>) au début du fichier, lire et enfin décoder chaque </a:t>
            </a:r>
          </a:p>
          <a:p>
            <a:pPr>
              <a:buNone/>
            </a:pPr>
            <a:r>
              <a:rPr lang="fr-FR" sz="1400" dirty="0" smtClean="0"/>
              <a:t>enregistrement (record), puis écrire les données dans le dictionnaire 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400" dirty="0" smtClean="0"/>
              <a:t>) en utilisant la méthode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fr-FR" sz="1400" dirty="0" smtClean="0"/>
              <a:t> :</a:t>
            </a:r>
            <a:endParaRPr lang="fr-FR" sz="1400" dirty="0" smtClean="0"/>
          </a:p>
          <a:p>
            <a:pPr lvl="1">
              <a:buNone/>
            </a:pP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s.file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Seek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(0, 0);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d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:=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gob.NewDecoder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s.file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os.Error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var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r record 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d.Decode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(&amp;r);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s.Set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r.Key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 r.URL) 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== os.EOF { 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Stockage persistent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URLStore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dirty="0" smtClean="0"/>
              <a:t>Nous ajoutons maintenant un appel à 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dirty="0" smtClean="0"/>
              <a:t> </a:t>
            </a:r>
            <a:r>
              <a:rPr lang="fr-FR" dirty="0" smtClean="0"/>
              <a:t>à la fonction constructeur: </a:t>
            </a:r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string)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:= &amp;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[string]string)}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os.Open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os.O_RDWR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os.O_CREATE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os.O_APPEND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0644)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log.Fatal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:",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s.file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= f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s.load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fr-FR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log.Println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:",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fr-FR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s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Stockage persistent :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URLStore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Et sauver 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save</a:t>
            </a:r>
            <a:r>
              <a:rPr lang="fr-FR" dirty="0" smtClean="0"/>
              <a:t>) chaque nouvelle URL comme elle se est avec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Put</a:t>
            </a:r>
            <a:r>
              <a:rPr lang="fr-FR" dirty="0" smtClean="0"/>
              <a:t> :</a:t>
            </a:r>
          </a:p>
          <a:p>
            <a:pPr>
              <a:buNone/>
            </a:pPr>
            <a:r>
              <a:rPr lang="fr-FR" dirty="0" smtClean="0"/>
              <a:t> </a:t>
            </a:r>
            <a:endParaRPr lang="fr-FR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Put(url string) string {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genKey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s.Count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())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s.Set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url) {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	if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s.save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, url);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fr-FR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log.Println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:", 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fr-FR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	}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panic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shouldn't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here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")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Cette présentation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4000" dirty="0" err="1" smtClean="0"/>
              <a:t>Cette</a:t>
            </a:r>
            <a:r>
              <a:rPr lang="en-US" sz="4000" dirty="0" smtClean="0"/>
              <a:t> </a:t>
            </a:r>
            <a:r>
              <a:rPr lang="en-US" sz="4000" dirty="0" err="1" smtClean="0"/>
              <a:t>présentation</a:t>
            </a:r>
            <a:r>
              <a:rPr lang="en-US" sz="4000" dirty="0" smtClean="0"/>
              <a:t> </a:t>
            </a:r>
            <a:r>
              <a:rPr lang="en-US" sz="4000" dirty="0" err="1" smtClean="0"/>
              <a:t>couvre</a:t>
            </a:r>
            <a:r>
              <a:rPr lang="en-US" sz="4000" dirty="0" smtClean="0"/>
              <a:t> le </a:t>
            </a:r>
            <a:r>
              <a:rPr lang="en-US" sz="4000" dirty="0" err="1" smtClean="0"/>
              <a:t>développement</a:t>
            </a:r>
            <a:r>
              <a:rPr lang="en-US" sz="4000" dirty="0" smtClean="0"/>
              <a:t> </a:t>
            </a:r>
            <a:r>
              <a:rPr lang="en-US" sz="4000" dirty="0" err="1" smtClean="0"/>
              <a:t>complet</a:t>
            </a:r>
            <a:r>
              <a:rPr lang="en-US" sz="4000" dirty="0" smtClean="0"/>
              <a:t> </a:t>
            </a:r>
            <a:r>
              <a:rPr lang="en-US" sz="4000" dirty="0" err="1" smtClean="0"/>
              <a:t>d’une</a:t>
            </a:r>
            <a:r>
              <a:rPr lang="en-US" sz="4000" dirty="0" smtClean="0"/>
              <a:t>  application web simple. </a:t>
            </a:r>
          </a:p>
          <a:p>
            <a:pPr>
              <a:buNone/>
            </a:pPr>
            <a:r>
              <a:rPr lang="en-US" sz="4000" dirty="0" smtClean="0"/>
              <a:t> Il y a beaucoup à </a:t>
            </a:r>
            <a:r>
              <a:rPr lang="en-US" sz="4000" dirty="0" err="1" smtClean="0"/>
              <a:t>couvrir</a:t>
            </a:r>
            <a:r>
              <a:rPr lang="en-US" sz="4000" dirty="0" smtClean="0"/>
              <a:t> </a:t>
            </a:r>
            <a:r>
              <a:rPr lang="en-US" sz="4000" dirty="0" err="1" smtClean="0"/>
              <a:t>aussi</a:t>
            </a:r>
            <a:r>
              <a:rPr lang="en-US" sz="4000" dirty="0" smtClean="0"/>
              <a:t> irons-nous </a:t>
            </a:r>
            <a:r>
              <a:rPr lang="en-US" sz="4000" dirty="0" err="1" smtClean="0"/>
              <a:t>assez</a:t>
            </a:r>
            <a:r>
              <a:rPr lang="en-US" sz="4000" dirty="0" smtClean="0"/>
              <a:t> </a:t>
            </a:r>
            <a:r>
              <a:rPr lang="en-US" sz="4000" dirty="0" err="1" smtClean="0"/>
              <a:t>vite</a:t>
            </a:r>
            <a:r>
              <a:rPr lang="en-US" sz="4000" dirty="0" smtClean="0"/>
              <a:t>.  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Si </a:t>
            </a:r>
            <a:r>
              <a:rPr lang="en-US" sz="4000" dirty="0" err="1" smtClean="0"/>
              <a:t>vous</a:t>
            </a:r>
            <a:r>
              <a:rPr lang="en-US" sz="4000" dirty="0" smtClean="0"/>
              <a:t> </a:t>
            </a:r>
            <a:r>
              <a:rPr lang="en-US" sz="4000" dirty="0" err="1" smtClean="0"/>
              <a:t>êtes</a:t>
            </a:r>
            <a:r>
              <a:rPr lang="en-US" sz="4000" dirty="0" smtClean="0"/>
              <a:t> </a:t>
            </a:r>
            <a:r>
              <a:rPr lang="en-US" sz="4000" dirty="0" err="1" smtClean="0"/>
              <a:t>débutants</a:t>
            </a:r>
            <a:r>
              <a:rPr lang="en-US" sz="4000" dirty="0" smtClean="0"/>
              <a:t> en Go, </a:t>
            </a:r>
            <a:r>
              <a:rPr lang="en-US" sz="4000" dirty="0" err="1" smtClean="0"/>
              <a:t>il</a:t>
            </a:r>
            <a:r>
              <a:rPr lang="en-US" sz="4000" dirty="0" smtClean="0"/>
              <a:t> se </a:t>
            </a:r>
            <a:r>
              <a:rPr lang="en-US" sz="4000" dirty="0" err="1" smtClean="0"/>
              <a:t>peut</a:t>
            </a:r>
            <a:r>
              <a:rPr lang="en-US" sz="4000" dirty="0" smtClean="0"/>
              <a:t> </a:t>
            </a:r>
            <a:r>
              <a:rPr lang="en-US" sz="4000" dirty="0" err="1" smtClean="0"/>
              <a:t>que</a:t>
            </a:r>
            <a:r>
              <a:rPr lang="en-US" sz="4000" dirty="0" smtClean="0"/>
              <a:t> </a:t>
            </a:r>
            <a:r>
              <a:rPr lang="en-US" sz="4000" dirty="0" err="1" smtClean="0"/>
              <a:t>certains</a:t>
            </a:r>
            <a:r>
              <a:rPr lang="en-US" sz="4000" dirty="0" smtClean="0"/>
              <a:t> points de </a:t>
            </a:r>
            <a:r>
              <a:rPr lang="en-US" sz="4000" dirty="0" err="1" smtClean="0"/>
              <a:t>syntaxe</a:t>
            </a:r>
            <a:r>
              <a:rPr lang="en-US" sz="4000" dirty="0" smtClean="0"/>
              <a:t> </a:t>
            </a:r>
            <a:r>
              <a:rPr lang="en-US" sz="4000" dirty="0" err="1" smtClean="0"/>
              <a:t>vous</a:t>
            </a:r>
            <a:r>
              <a:rPr lang="en-US" sz="4000" dirty="0" smtClean="0"/>
              <a:t> </a:t>
            </a:r>
          </a:p>
          <a:p>
            <a:pPr>
              <a:buNone/>
            </a:pPr>
            <a:r>
              <a:rPr lang="en-US" sz="4000" dirty="0" err="1" smtClean="0"/>
              <a:t>échappent</a:t>
            </a:r>
            <a:r>
              <a:rPr lang="en-US" sz="4000" dirty="0" smtClean="0"/>
              <a:t>. La chose la plus </a:t>
            </a:r>
            <a:r>
              <a:rPr lang="en-US" sz="4000" dirty="0" err="1" smtClean="0"/>
              <a:t>importante</a:t>
            </a:r>
            <a:r>
              <a:rPr lang="en-US" sz="4000" dirty="0" smtClean="0"/>
              <a:t> </a:t>
            </a:r>
            <a:r>
              <a:rPr lang="en-US" sz="4000" dirty="0" err="1" smtClean="0"/>
              <a:t>est</a:t>
            </a:r>
            <a:r>
              <a:rPr lang="en-US" sz="4000" dirty="0" smtClean="0"/>
              <a:t> </a:t>
            </a:r>
            <a:r>
              <a:rPr lang="en-US" sz="4000" dirty="0" err="1" smtClean="0"/>
              <a:t>d’avoir</a:t>
            </a:r>
            <a:r>
              <a:rPr lang="en-US" sz="4000" dirty="0" smtClean="0"/>
              <a:t> un idée de </a:t>
            </a:r>
            <a:r>
              <a:rPr lang="en-US" sz="4000" dirty="0" err="1" smtClean="0"/>
              <a:t>ce</a:t>
            </a:r>
            <a:r>
              <a:rPr lang="en-US" sz="4000" dirty="0" smtClean="0"/>
              <a:t> </a:t>
            </a:r>
            <a:r>
              <a:rPr lang="en-US" sz="4000" dirty="0" err="1" smtClean="0"/>
              <a:t>que</a:t>
            </a:r>
            <a:r>
              <a:rPr lang="en-US" sz="4000" dirty="0" smtClean="0"/>
              <a:t> le </a:t>
            </a:r>
            <a:r>
              <a:rPr lang="en-US" sz="4000" dirty="0" err="1" smtClean="0"/>
              <a:t>programme</a:t>
            </a:r>
            <a:r>
              <a:rPr lang="en-US" sz="4000" dirty="0" smtClean="0"/>
              <a:t> </a:t>
            </a:r>
          </a:p>
          <a:p>
            <a:pPr>
              <a:buNone/>
            </a:pPr>
            <a:r>
              <a:rPr lang="en-US" sz="4000" dirty="0" smtClean="0"/>
              <a:t>fait, </a:t>
            </a:r>
            <a:r>
              <a:rPr lang="en-US" sz="4000" dirty="0" err="1" smtClean="0"/>
              <a:t>plutôt</a:t>
            </a:r>
            <a:r>
              <a:rPr lang="en-US" sz="4000" dirty="0" smtClean="0"/>
              <a:t>  </a:t>
            </a:r>
            <a:r>
              <a:rPr lang="en-US" sz="4000" dirty="0" err="1" smtClean="0"/>
              <a:t>que</a:t>
            </a:r>
            <a:r>
              <a:rPr lang="en-US" sz="4000" dirty="0" smtClean="0"/>
              <a:t> de comment </a:t>
            </a:r>
            <a:r>
              <a:rPr lang="en-US" sz="4000" dirty="0" err="1" smtClean="0"/>
              <a:t>il</a:t>
            </a:r>
            <a:r>
              <a:rPr lang="en-US" sz="4000" dirty="0" smtClean="0"/>
              <a:t> le fait </a:t>
            </a:r>
            <a:r>
              <a:rPr lang="en-US" sz="4000" dirty="0" err="1" smtClean="0"/>
              <a:t>exactement</a:t>
            </a:r>
            <a:r>
              <a:rPr lang="en-US" sz="4000" dirty="0" smtClean="0"/>
              <a:t>.  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err="1" smtClean="0"/>
              <a:t>Ces</a:t>
            </a:r>
            <a:r>
              <a:rPr lang="en-US" sz="4000" dirty="0" smtClean="0"/>
              <a:t> </a:t>
            </a:r>
            <a:r>
              <a:rPr lang="en-US" sz="4000" dirty="0" err="1" smtClean="0"/>
              <a:t>transparents</a:t>
            </a:r>
            <a:r>
              <a:rPr lang="en-US" sz="4000" dirty="0" smtClean="0"/>
              <a:t> </a:t>
            </a:r>
            <a:r>
              <a:rPr lang="en-US" sz="4000" dirty="0" err="1" smtClean="0"/>
              <a:t>sont</a:t>
            </a:r>
            <a:r>
              <a:rPr lang="en-US" sz="4000" dirty="0" smtClean="0"/>
              <a:t> </a:t>
            </a:r>
            <a:r>
              <a:rPr lang="en-US" sz="4000" dirty="0" err="1" smtClean="0"/>
              <a:t>disponibles</a:t>
            </a:r>
            <a:r>
              <a:rPr lang="en-US" sz="4000" dirty="0" smtClean="0"/>
              <a:t> à </a:t>
            </a:r>
            <a:r>
              <a:rPr lang="en-US" sz="4000" dirty="0" err="1" smtClean="0"/>
              <a:t>l’adresse</a:t>
            </a:r>
            <a:r>
              <a:rPr lang="en-US" sz="4000" dirty="0" smtClean="0"/>
              <a:t> </a:t>
            </a:r>
            <a:r>
              <a:rPr lang="en-US" sz="4000" dirty="0" err="1" smtClean="0"/>
              <a:t>suivante</a:t>
            </a:r>
            <a:r>
              <a:rPr lang="en-US" sz="4000" dirty="0" smtClean="0"/>
              <a:t> :  </a:t>
            </a:r>
          </a:p>
          <a:p>
            <a:pPr algn="ctr">
              <a:buNone/>
            </a:pPr>
            <a:r>
              <a:rPr lang="en-US" sz="4000" dirty="0" smtClean="0">
                <a:latin typeface="Courier New" pitchFamily="49" charset="0"/>
                <a:cs typeface="Courier New" pitchFamily="49" charset="0"/>
                <a:hlinkClick r:id="rId2"/>
              </a:rPr>
              <a:t>http://wh3rd.net/practical-go/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Le code source </a:t>
            </a:r>
            <a:r>
              <a:rPr lang="en-US" sz="4000" dirty="0" err="1" smtClean="0"/>
              <a:t>complet</a:t>
            </a:r>
            <a:r>
              <a:rPr lang="en-US" sz="4000" dirty="0" smtClean="0"/>
              <a:t> et </a:t>
            </a:r>
            <a:r>
              <a:rPr lang="en-US" sz="4000" dirty="0" err="1" smtClean="0"/>
              <a:t>autres</a:t>
            </a:r>
            <a:r>
              <a:rPr lang="en-US" sz="4000" dirty="0" smtClean="0"/>
              <a:t> </a:t>
            </a:r>
            <a:r>
              <a:rPr lang="en-US" sz="4000" dirty="0" err="1" smtClean="0"/>
              <a:t>babioles</a:t>
            </a:r>
            <a:r>
              <a:rPr lang="en-US" sz="4000" dirty="0" smtClean="0"/>
              <a:t> </a:t>
            </a:r>
            <a:r>
              <a:rPr lang="en-US" sz="4000" dirty="0" err="1" smtClean="0"/>
              <a:t>sont</a:t>
            </a:r>
            <a:r>
              <a:rPr lang="en-US" sz="4000" dirty="0" smtClean="0"/>
              <a:t> </a:t>
            </a:r>
            <a:r>
              <a:rPr lang="en-US" sz="4000" dirty="0" err="1" smtClean="0"/>
              <a:t>disponibles</a:t>
            </a:r>
            <a:r>
              <a:rPr lang="en-US" sz="4000" dirty="0" smtClean="0"/>
              <a:t> </a:t>
            </a:r>
            <a:r>
              <a:rPr lang="en-US" sz="4000" dirty="0" err="1" smtClean="0"/>
              <a:t>sur</a:t>
            </a:r>
            <a:r>
              <a:rPr lang="en-US" sz="4000" dirty="0" smtClean="0"/>
              <a:t> le </a:t>
            </a:r>
            <a:r>
              <a:rPr lang="en-US" sz="4000" dirty="0" err="1" smtClean="0"/>
              <a:t>référentiel</a:t>
            </a:r>
            <a:r>
              <a:rPr lang="en-US" sz="4000" dirty="0" smtClean="0"/>
              <a:t>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4000" dirty="0" smtClean="0"/>
              <a:t> </a:t>
            </a:r>
            <a:r>
              <a:rPr lang="en-US" sz="4000" dirty="0" err="1" smtClean="0"/>
              <a:t>suivant</a:t>
            </a:r>
            <a:r>
              <a:rPr lang="en-US" sz="4000" dirty="0" smtClean="0"/>
              <a:t> :   </a:t>
            </a:r>
          </a:p>
          <a:p>
            <a:pPr algn="ctr">
              <a:buNone/>
            </a:pPr>
            <a:r>
              <a:rPr lang="en-US" sz="4000" dirty="0" smtClean="0">
                <a:latin typeface="Courier New" pitchFamily="49" charset="0"/>
                <a:cs typeface="Courier New" pitchFamily="49" charset="0"/>
                <a:hlinkClick r:id="rId3"/>
              </a:rPr>
              <a:t>http://github.com/nf/goto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Twitter stuff: </a:t>
            </a:r>
          </a:p>
          <a:p>
            <a:pPr lvl="1">
              <a:buNone/>
            </a:pP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golang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hashtag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go_nuts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c’est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moi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!)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Stockage persistent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Finalement</a:t>
            </a:r>
            <a:r>
              <a:rPr lang="en-US" dirty="0" smtClean="0"/>
              <a:t>, nous </a:t>
            </a:r>
            <a:r>
              <a:rPr lang="en-US" dirty="0" err="1" smtClean="0"/>
              <a:t>devons</a:t>
            </a:r>
            <a:r>
              <a:rPr lang="en-US" dirty="0" smtClean="0"/>
              <a:t> </a:t>
            </a:r>
            <a:r>
              <a:rPr lang="en-US" dirty="0" err="1" smtClean="0"/>
              <a:t>spécifier</a:t>
            </a:r>
            <a:r>
              <a:rPr lang="en-US" dirty="0" smtClean="0"/>
              <a:t> un nom de </a:t>
            </a:r>
            <a:r>
              <a:rPr lang="en-US" dirty="0" err="1" smtClean="0"/>
              <a:t>fichier</a:t>
            </a:r>
            <a:r>
              <a:rPr lang="en-US" dirty="0" smtClean="0"/>
              <a:t> au </a:t>
            </a:r>
          </a:p>
          <a:p>
            <a:pPr>
              <a:buNone/>
            </a:pPr>
            <a:r>
              <a:rPr lang="en-US" dirty="0" smtClean="0"/>
              <a:t>moment de </a:t>
            </a:r>
            <a:r>
              <a:rPr lang="en-US" dirty="0" err="1" smtClean="0"/>
              <a:t>l’instantiation</a:t>
            </a:r>
            <a:r>
              <a:rPr lang="en-US" dirty="0" smtClean="0"/>
              <a:t> de  </a:t>
            </a:r>
            <a:r>
              <a:rPr lang="en-US" dirty="0" err="1" smtClean="0"/>
              <a:t>URLStore</a:t>
            </a:r>
            <a:r>
              <a:rPr lang="en-US" dirty="0" smtClean="0"/>
              <a:t>: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store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"store.gob"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Démonstration</a:t>
            </a:r>
            <a:endParaRPr lang="en-US" b="1" dirty="0" smtClean="0"/>
          </a:p>
          <a:p>
            <a:pPr>
              <a:buNone/>
            </a:pPr>
            <a:r>
              <a:rPr lang="en-US" dirty="0" err="1" smtClean="0"/>
              <a:t>Récupérer</a:t>
            </a:r>
            <a:r>
              <a:rPr lang="en-US" dirty="0" smtClean="0"/>
              <a:t> le code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600" dirty="0" smtClean="0">
                <a:hlinkClick r:id="rId2"/>
              </a:rPr>
              <a:t>https</a:t>
            </a:r>
            <a:r>
              <a:rPr lang="en-US" sz="2600" dirty="0" smtClean="0">
                <a:hlinkClick r:id="rId2"/>
              </a:rPr>
              <a:t>://github.com/nf/goto/tree/master/talk/code/1</a:t>
            </a:r>
            <a:r>
              <a:rPr lang="en-US" sz="2600" dirty="0" smtClean="0">
                <a:hlinkClick r:id="rId2"/>
              </a:rPr>
              <a:t>/</a:t>
            </a:r>
            <a:endParaRPr lang="en-US" sz="26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Ces</a:t>
            </a:r>
            <a:r>
              <a:rPr lang="en-US" dirty="0" smtClean="0"/>
              <a:t> </a:t>
            </a:r>
            <a:r>
              <a:rPr lang="en-US" dirty="0" err="1" smtClean="0"/>
              <a:t>transparents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disponibles</a:t>
            </a:r>
            <a:r>
              <a:rPr lang="en-US" dirty="0" smtClean="0"/>
              <a:t> à </a:t>
            </a:r>
            <a:r>
              <a:rPr lang="en-US" dirty="0" err="1" smtClean="0"/>
              <a:t>l’adresse</a:t>
            </a:r>
            <a:r>
              <a:rPr lang="en-US" dirty="0" smtClean="0"/>
              <a:t> </a:t>
            </a:r>
            <a:r>
              <a:rPr lang="en-US" dirty="0" err="1" smtClean="0"/>
              <a:t>suivante</a:t>
            </a:r>
            <a:r>
              <a:rPr lang="en-US" dirty="0" smtClean="0"/>
              <a:t> :  </a:t>
            </a:r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smtClean="0">
                <a:hlinkClick r:id="rId3"/>
              </a:rPr>
              <a:t>http</a:t>
            </a:r>
            <a:r>
              <a:rPr lang="en-US" sz="2600" dirty="0" smtClean="0">
                <a:hlinkClick r:id="rId3"/>
              </a:rPr>
              <a:t>://wh3rd.net/practical-go</a:t>
            </a:r>
            <a:r>
              <a:rPr lang="en-US" sz="2600" dirty="0" smtClean="0">
                <a:hlinkClick r:id="rId3"/>
              </a:rPr>
              <a:t>/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 </a:t>
            </a:r>
            <a:endParaRPr lang="en-US" sz="2600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Un point de discorde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Considérons</a:t>
            </a:r>
            <a:r>
              <a:rPr lang="en-US" dirty="0" smtClean="0"/>
              <a:t> la situation </a:t>
            </a:r>
            <a:r>
              <a:rPr lang="en-US" dirty="0" err="1" smtClean="0"/>
              <a:t>pathologique</a:t>
            </a:r>
            <a:r>
              <a:rPr lang="en-US" dirty="0" smtClean="0"/>
              <a:t> </a:t>
            </a:r>
            <a:r>
              <a:rPr lang="en-US" dirty="0" err="1" smtClean="0"/>
              <a:t>suivante</a:t>
            </a:r>
            <a:r>
              <a:rPr lang="en-US" dirty="0" smtClean="0"/>
              <a:t> : 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 err="1" smtClean="0"/>
              <a:t>nombreux</a:t>
            </a:r>
            <a:r>
              <a:rPr lang="en-US" dirty="0" smtClean="0"/>
              <a:t> clients </a:t>
            </a:r>
            <a:r>
              <a:rPr lang="en-US" dirty="0" err="1" smtClean="0"/>
              <a:t>tentent</a:t>
            </a:r>
            <a:r>
              <a:rPr lang="en-US" dirty="0" smtClean="0"/>
              <a:t> </a:t>
            </a:r>
            <a:r>
              <a:rPr lang="en-US" dirty="0" err="1" smtClean="0"/>
              <a:t>d’ajouter</a:t>
            </a:r>
            <a:r>
              <a:rPr lang="en-US" dirty="0" smtClean="0"/>
              <a:t> en </a:t>
            </a:r>
            <a:r>
              <a:rPr lang="en-US" dirty="0" err="1" smtClean="0"/>
              <a:t>même</a:t>
            </a:r>
            <a:r>
              <a:rPr lang="en-US" dirty="0" smtClean="0"/>
              <a:t> temps </a:t>
            </a:r>
            <a:r>
              <a:rPr lang="en-US" dirty="0" err="1" smtClean="0"/>
              <a:t>une</a:t>
            </a:r>
            <a:r>
              <a:rPr lang="en-US" dirty="0" smtClean="0"/>
              <a:t> URL  </a:t>
            </a:r>
            <a:endParaRPr lang="en-US" dirty="0" smtClean="0"/>
          </a:p>
          <a:p>
            <a:r>
              <a:rPr lang="en-US" dirty="0" err="1" smtClean="0"/>
              <a:t>Même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nous </a:t>
            </a:r>
            <a:r>
              <a:rPr lang="en-US" dirty="0" err="1" smtClean="0"/>
              <a:t>avons</a:t>
            </a:r>
            <a:r>
              <a:rPr lang="en-US" dirty="0" smtClean="0"/>
              <a:t> </a:t>
            </a:r>
            <a:r>
              <a:rPr lang="en-US" dirty="0" err="1" smtClean="0"/>
              <a:t>essayé</a:t>
            </a:r>
            <a:r>
              <a:rPr lang="en-US" dirty="0" smtClean="0"/>
              <a:t> de </a:t>
            </a:r>
            <a:r>
              <a:rPr lang="en-US" dirty="0" err="1" smtClean="0"/>
              <a:t>mettre</a:t>
            </a:r>
            <a:r>
              <a:rPr lang="en-US" dirty="0" smtClean="0"/>
              <a:t> à jour le </a:t>
            </a:r>
            <a:r>
              <a:rPr lang="en-US" dirty="0" err="1" smtClean="0"/>
              <a:t>dictionnaire</a:t>
            </a:r>
            <a:r>
              <a:rPr lang="en-US" dirty="0" smtClean="0"/>
              <a:t> de </a:t>
            </a:r>
            <a:r>
              <a:rPr lang="en-US" dirty="0" err="1" smtClean="0"/>
              <a:t>manière</a:t>
            </a:r>
            <a:r>
              <a:rPr lang="en-US" dirty="0" smtClean="0"/>
              <a:t> </a:t>
            </a:r>
            <a:r>
              <a:rPr lang="en-US" dirty="0" err="1" smtClean="0"/>
              <a:t>concurrente</a:t>
            </a:r>
            <a:r>
              <a:rPr lang="en-US" dirty="0" smtClean="0"/>
              <a:t>, </a:t>
            </a:r>
            <a:r>
              <a:rPr lang="en-US" dirty="0" err="1" smtClean="0"/>
              <a:t>l’écriture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disque</a:t>
            </a:r>
            <a:r>
              <a:rPr lang="en-US" dirty="0" smtClean="0"/>
              <a:t> </a:t>
            </a:r>
            <a:r>
              <a:rPr lang="en-US" dirty="0" err="1" smtClean="0"/>
              <a:t>peuvent</a:t>
            </a:r>
            <a:r>
              <a:rPr lang="en-US" dirty="0" smtClean="0"/>
              <a:t> </a:t>
            </a:r>
            <a:r>
              <a:rPr lang="en-US" dirty="0" err="1" smtClean="0"/>
              <a:t>s’effectuer</a:t>
            </a:r>
            <a:r>
              <a:rPr lang="en-US" dirty="0" smtClean="0"/>
              <a:t> </a:t>
            </a:r>
            <a:r>
              <a:rPr lang="en-US" dirty="0" err="1" smtClean="0"/>
              <a:t>simultanément</a:t>
            </a:r>
            <a:r>
              <a:rPr lang="en-US" dirty="0" smtClean="0"/>
              <a:t>. </a:t>
            </a:r>
            <a:r>
              <a:rPr lang="en-US" dirty="0" err="1" smtClean="0"/>
              <a:t>Dépendant</a:t>
            </a:r>
            <a:r>
              <a:rPr lang="en-US" dirty="0" smtClean="0"/>
              <a:t> des </a:t>
            </a:r>
            <a:r>
              <a:rPr lang="en-US" dirty="0" err="1" smtClean="0"/>
              <a:t>caractéristiques</a:t>
            </a:r>
            <a:r>
              <a:rPr lang="en-US" dirty="0" smtClean="0"/>
              <a:t> de </a:t>
            </a:r>
            <a:r>
              <a:rPr lang="en-US" dirty="0" err="1" smtClean="0"/>
              <a:t>votre</a:t>
            </a:r>
            <a:r>
              <a:rPr lang="en-US" dirty="0" smtClean="0"/>
              <a:t> OS, </a:t>
            </a:r>
            <a:r>
              <a:rPr lang="en-US" dirty="0" err="1" smtClean="0"/>
              <a:t>cela</a:t>
            </a:r>
            <a:r>
              <a:rPr lang="en-US" dirty="0" smtClean="0"/>
              <a:t> </a:t>
            </a:r>
            <a:r>
              <a:rPr lang="en-US" dirty="0" err="1" smtClean="0"/>
              <a:t>peut</a:t>
            </a:r>
            <a:r>
              <a:rPr lang="en-US" dirty="0" smtClean="0"/>
              <a:t> causer </a:t>
            </a:r>
            <a:r>
              <a:rPr lang="en-US" dirty="0" err="1" smtClean="0"/>
              <a:t>une</a:t>
            </a:r>
            <a:r>
              <a:rPr lang="en-US" dirty="0" smtClean="0"/>
              <a:t> corruption de la </a:t>
            </a:r>
            <a:r>
              <a:rPr lang="en-US" dirty="0" err="1" smtClean="0"/>
              <a:t>bdd</a:t>
            </a:r>
            <a:endParaRPr lang="en-US" dirty="0" smtClean="0"/>
          </a:p>
          <a:p>
            <a:r>
              <a:rPr lang="en-US" dirty="0" err="1" smtClean="0"/>
              <a:t>Même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l’écriture</a:t>
            </a:r>
            <a:r>
              <a:rPr lang="en-US" dirty="0" smtClean="0"/>
              <a:t> ne </a:t>
            </a:r>
            <a:r>
              <a:rPr lang="en-US" dirty="0" err="1" smtClean="0"/>
              <a:t>provoque</a:t>
            </a:r>
            <a:r>
              <a:rPr lang="en-US" dirty="0" smtClean="0"/>
              <a:t> pas de collision, </a:t>
            </a:r>
            <a:r>
              <a:rPr lang="en-US" dirty="0" err="1" smtClean="0"/>
              <a:t>chaque</a:t>
            </a:r>
            <a:r>
              <a:rPr lang="en-US" dirty="0" smtClean="0"/>
              <a:t> client </a:t>
            </a:r>
            <a:r>
              <a:rPr lang="en-US" dirty="0" err="1" smtClean="0"/>
              <a:t>doit</a:t>
            </a:r>
            <a:r>
              <a:rPr lang="en-US" dirty="0" smtClean="0"/>
              <a:t> </a:t>
            </a:r>
            <a:r>
              <a:rPr lang="en-US" dirty="0" err="1" smtClean="0"/>
              <a:t>attendre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leur</a:t>
            </a:r>
            <a:r>
              <a:rPr lang="en-US" dirty="0" smtClean="0"/>
              <a:t>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soient</a:t>
            </a:r>
            <a:r>
              <a:rPr lang="en-US" dirty="0" smtClean="0"/>
              <a:t> </a:t>
            </a:r>
            <a:r>
              <a:rPr lang="en-US" dirty="0" err="1" smtClean="0"/>
              <a:t>écrites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 </a:t>
            </a:r>
            <a:r>
              <a:rPr lang="en-US" dirty="0" err="1" smtClean="0"/>
              <a:t>disque</a:t>
            </a:r>
            <a:r>
              <a:rPr lang="en-US" dirty="0" smtClean="0"/>
              <a:t> </a:t>
            </a:r>
            <a:r>
              <a:rPr lang="en-US" dirty="0" err="1" smtClean="0"/>
              <a:t>avant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leut</a:t>
            </a:r>
            <a:r>
              <a:rPr lang="en-US" dirty="0" smtClean="0"/>
              <a:t> Put </a:t>
            </a:r>
            <a:r>
              <a:rPr lang="en-US" dirty="0" err="1" smtClean="0"/>
              <a:t>soit</a:t>
            </a:r>
            <a:r>
              <a:rPr lang="en-US" dirty="0" smtClean="0"/>
              <a:t> </a:t>
            </a:r>
            <a:r>
              <a:rPr lang="en-US" dirty="0" err="1" smtClean="0"/>
              <a:t>exécuté</a:t>
            </a:r>
            <a:endParaRPr lang="en-US" dirty="0" smtClean="0"/>
          </a:p>
          <a:p>
            <a:r>
              <a:rPr lang="en-US" dirty="0" smtClean="0"/>
              <a:t>Par </a:t>
            </a:r>
            <a:r>
              <a:rPr lang="en-US" dirty="0" err="1" smtClean="0"/>
              <a:t>conséquent</a:t>
            </a:r>
            <a:r>
              <a:rPr lang="en-US" dirty="0" smtClean="0"/>
              <a:t>, </a:t>
            </a:r>
            <a:r>
              <a:rPr lang="en-US" dirty="0" err="1" smtClean="0"/>
              <a:t>sur</a:t>
            </a:r>
            <a:r>
              <a:rPr lang="en-US" dirty="0" smtClean="0"/>
              <a:t> des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fortement</a:t>
            </a:r>
            <a:r>
              <a:rPr lang="en-US" dirty="0" smtClean="0"/>
              <a:t> </a:t>
            </a:r>
            <a:r>
              <a:rPr lang="en-US" dirty="0" err="1" smtClean="0"/>
              <a:t>chargés</a:t>
            </a:r>
            <a:r>
              <a:rPr lang="en-US" dirty="0" smtClean="0"/>
              <a:t> </a:t>
            </a:r>
            <a:r>
              <a:rPr lang="en-US" dirty="0" err="1" smtClean="0"/>
              <a:t>côté</a:t>
            </a:r>
            <a:r>
              <a:rPr lang="en-US" dirty="0" smtClean="0"/>
              <a:t> I/O, les clients </a:t>
            </a:r>
            <a:r>
              <a:rPr lang="en-US" dirty="0" err="1" smtClean="0"/>
              <a:t>attendront</a:t>
            </a:r>
            <a:r>
              <a:rPr lang="en-US" dirty="0" smtClean="0"/>
              <a:t> plus </a:t>
            </a:r>
            <a:r>
              <a:rPr lang="en-US" dirty="0" err="1" smtClean="0"/>
              <a:t>longtemps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nécessaire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leur</a:t>
            </a:r>
            <a:r>
              <a:rPr lang="en-US" dirty="0" smtClean="0"/>
              <a:t> </a:t>
            </a:r>
            <a:r>
              <a:rPr lang="en-US" dirty="0" err="1" smtClean="0"/>
              <a:t>requête</a:t>
            </a:r>
            <a:r>
              <a:rPr lang="en-US" dirty="0" smtClean="0"/>
              <a:t> </a:t>
            </a:r>
            <a:r>
              <a:rPr lang="en-US" dirty="0" err="1" smtClean="0"/>
              <a:t>d’ajout</a:t>
            </a:r>
            <a:r>
              <a:rPr lang="en-US" dirty="0" smtClean="0"/>
              <a:t> </a:t>
            </a:r>
            <a:r>
              <a:rPr lang="en-US" dirty="0" err="1" smtClean="0"/>
              <a:t>soit</a:t>
            </a:r>
            <a:r>
              <a:rPr lang="en-US" dirty="0" smtClean="0"/>
              <a:t> </a:t>
            </a:r>
            <a:r>
              <a:rPr lang="en-US" dirty="0" err="1" smtClean="0"/>
              <a:t>prise</a:t>
            </a:r>
            <a:r>
              <a:rPr lang="en-US" dirty="0" smtClean="0"/>
              <a:t> en </a:t>
            </a:r>
            <a:r>
              <a:rPr lang="en-US" dirty="0" err="1" smtClean="0"/>
              <a:t>compte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Pour </a:t>
            </a:r>
            <a:r>
              <a:rPr lang="en-US" dirty="0" err="1" smtClean="0"/>
              <a:t>remédier</a:t>
            </a:r>
            <a:r>
              <a:rPr lang="en-US" dirty="0" smtClean="0"/>
              <a:t> à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problème</a:t>
            </a:r>
            <a:r>
              <a:rPr lang="en-US" dirty="0" smtClean="0"/>
              <a:t>, nous </a:t>
            </a:r>
            <a:r>
              <a:rPr lang="en-US" dirty="0" err="1" smtClean="0"/>
              <a:t>devrions</a:t>
            </a:r>
            <a:r>
              <a:rPr lang="en-US" dirty="0" smtClean="0"/>
              <a:t> </a:t>
            </a:r>
            <a:r>
              <a:rPr lang="en-US" dirty="0" err="1" smtClean="0"/>
              <a:t>découpler</a:t>
            </a:r>
            <a:r>
              <a:rPr lang="en-US" dirty="0" smtClean="0"/>
              <a:t> 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Put</a:t>
            </a:r>
            <a:r>
              <a:rPr lang="en-US" dirty="0" smtClean="0"/>
              <a:t> du </a:t>
            </a:r>
          </a:p>
          <a:p>
            <a:pPr>
              <a:buNone/>
            </a:pPr>
            <a:r>
              <a:rPr lang="en-US" dirty="0" err="1" smtClean="0"/>
              <a:t>processus</a:t>
            </a:r>
            <a:r>
              <a:rPr lang="en-US" dirty="0" smtClean="0"/>
              <a:t> de </a:t>
            </a:r>
            <a:r>
              <a:rPr lang="en-US" dirty="0" err="1" smtClean="0"/>
              <a:t>sauvegarde</a:t>
            </a:r>
            <a:r>
              <a:rPr lang="en-US" dirty="0" smtClean="0"/>
              <a:t>. 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goroutines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: un aparté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i="1" dirty="0" err="1" smtClean="0"/>
              <a:t>goroutine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tâche</a:t>
            </a:r>
            <a:r>
              <a:rPr lang="en-US" dirty="0" smtClean="0"/>
              <a:t> </a:t>
            </a:r>
            <a:r>
              <a:rPr lang="en-US" dirty="0" err="1" smtClean="0"/>
              <a:t>légère</a:t>
            </a:r>
            <a:r>
              <a:rPr lang="en-US" dirty="0" smtClean="0"/>
              <a:t> (thread) </a:t>
            </a:r>
            <a:r>
              <a:rPr lang="en-US" dirty="0" err="1" smtClean="0"/>
              <a:t>gérée</a:t>
            </a:r>
            <a:r>
              <a:rPr lang="en-US" dirty="0" smtClean="0"/>
              <a:t> par le  </a:t>
            </a:r>
            <a:r>
              <a:rPr lang="en-US" i="1" dirty="0" smtClean="0"/>
              <a:t>runtime</a:t>
            </a:r>
            <a:r>
              <a:rPr lang="en-US" dirty="0" smtClean="0"/>
              <a:t> Go.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Les </a:t>
            </a:r>
            <a:r>
              <a:rPr lang="en-US" dirty="0" err="1" smtClean="0"/>
              <a:t>goroutines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lancées</a:t>
            </a:r>
            <a:r>
              <a:rPr lang="en-US" dirty="0" smtClean="0"/>
              <a:t> par </a:t>
            </a:r>
            <a:r>
              <a:rPr lang="en-US" dirty="0" err="1" smtClean="0"/>
              <a:t>l’instruction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go</a:t>
            </a:r>
            <a:r>
              <a:rPr lang="en-US" dirty="0" smtClean="0"/>
              <a:t>. </a:t>
            </a:r>
            <a:r>
              <a:rPr lang="en-US" dirty="0" err="1" smtClean="0"/>
              <a:t>Ce</a:t>
            </a:r>
            <a:r>
              <a:rPr lang="en-US" dirty="0" smtClean="0"/>
              <a:t> code  </a:t>
            </a:r>
            <a:r>
              <a:rPr lang="en-US" dirty="0" err="1" smtClean="0"/>
              <a:t>exécute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 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far</a:t>
            </a:r>
            <a:r>
              <a:rPr lang="en-US" dirty="0" smtClean="0"/>
              <a:t> de </a:t>
            </a:r>
          </a:p>
          <a:p>
            <a:pPr>
              <a:buNone/>
            </a:pPr>
            <a:r>
              <a:rPr lang="en-US" dirty="0" err="1" smtClean="0"/>
              <a:t>manière</a:t>
            </a:r>
            <a:r>
              <a:rPr lang="en-US" dirty="0" smtClean="0"/>
              <a:t> </a:t>
            </a:r>
            <a:r>
              <a:rPr lang="en-US" dirty="0" err="1" smtClean="0"/>
              <a:t>concurrente</a:t>
            </a:r>
            <a:r>
              <a:rPr lang="en-US" dirty="0" smtClean="0"/>
              <a:t> :  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go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en-US" sz="2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en-US" sz="2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/>
              <a:t>La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 </a:t>
            </a:r>
            <a:r>
              <a:rPr lang="en-US" dirty="0" err="1" smtClean="0"/>
              <a:t>s’éxécute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goroutine</a:t>
            </a:r>
            <a:r>
              <a:rPr lang="en-US" dirty="0" smtClean="0"/>
              <a:t> </a:t>
            </a:r>
            <a:r>
              <a:rPr lang="en-US" dirty="0" err="1" smtClean="0"/>
              <a:t>nouvellement</a:t>
            </a:r>
            <a:r>
              <a:rPr lang="en-US" dirty="0" smtClean="0"/>
              <a:t> </a:t>
            </a:r>
            <a:r>
              <a:rPr lang="en-US" dirty="0" err="1" smtClean="0"/>
              <a:t>créée</a:t>
            </a:r>
            <a:r>
              <a:rPr lang="en-US" dirty="0" smtClean="0"/>
              <a:t>, </a:t>
            </a:r>
            <a:r>
              <a:rPr lang="en-US" dirty="0" err="1" smtClean="0"/>
              <a:t>tandis</a:t>
            </a:r>
            <a:r>
              <a:rPr lang="en-US" dirty="0" smtClean="0"/>
              <a:t> 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tourne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la </a:t>
            </a:r>
            <a:r>
              <a:rPr lang="en-US" dirty="0" err="1" smtClean="0"/>
              <a:t>goroutine</a:t>
            </a:r>
            <a:r>
              <a:rPr lang="en-US" dirty="0" smtClean="0"/>
              <a:t> </a:t>
            </a:r>
            <a:r>
              <a:rPr lang="en-US" dirty="0" err="1" smtClean="0"/>
              <a:t>principale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La </a:t>
            </a:r>
            <a:r>
              <a:rPr lang="en-US" dirty="0" err="1" smtClean="0"/>
              <a:t>mémoire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partagée</a:t>
            </a:r>
            <a:r>
              <a:rPr lang="en-US" dirty="0" smtClean="0"/>
              <a:t> entre les </a:t>
            </a:r>
            <a:r>
              <a:rPr lang="en-US" dirty="0" err="1" smtClean="0"/>
              <a:t>goroutines</a:t>
            </a:r>
            <a:r>
              <a:rPr lang="en-US" dirty="0" smtClean="0"/>
              <a:t>,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la </a:t>
            </a:r>
            <a:r>
              <a:rPr lang="en-US" dirty="0" err="1" smtClean="0"/>
              <a:t>plupart</a:t>
            </a:r>
            <a:r>
              <a:rPr lang="en-US" dirty="0" smtClean="0"/>
              <a:t> </a:t>
            </a:r>
            <a:r>
              <a:rPr lang="en-US" dirty="0" smtClean="0"/>
              <a:t>des </a:t>
            </a:r>
            <a:r>
              <a:rPr lang="en-US" dirty="0" err="1" smtClean="0"/>
              <a:t>modèles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multi-</a:t>
            </a:r>
            <a:r>
              <a:rPr lang="en-US" dirty="0" err="1" smtClean="0"/>
              <a:t>tâches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Les </a:t>
            </a:r>
            <a:r>
              <a:rPr lang="en-US" dirty="0" err="1" smtClean="0"/>
              <a:t>goroutines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mois</a:t>
            </a:r>
            <a:r>
              <a:rPr lang="en-US" dirty="0" smtClean="0"/>
              <a:t> </a:t>
            </a:r>
            <a:r>
              <a:rPr lang="en-US" dirty="0" err="1" smtClean="0"/>
              <a:t>coûteuses</a:t>
            </a:r>
            <a:r>
              <a:rPr lang="en-US" dirty="0" smtClean="0"/>
              <a:t> à </a:t>
            </a:r>
            <a:r>
              <a:rPr lang="en-US" dirty="0" err="1" smtClean="0"/>
              <a:t>créer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les </a:t>
            </a:r>
            <a:r>
              <a:rPr lang="en-US" i="1" dirty="0" smtClean="0"/>
              <a:t>threads</a:t>
            </a:r>
            <a:r>
              <a:rPr lang="en-US" dirty="0" smtClean="0"/>
              <a:t> (</a:t>
            </a:r>
            <a:r>
              <a:rPr lang="en-US" dirty="0" err="1" smtClean="0"/>
              <a:t>tâches</a:t>
            </a:r>
            <a:r>
              <a:rPr lang="en-US" dirty="0" smtClean="0"/>
              <a:t>) des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d’exploitation</a:t>
            </a:r>
            <a:r>
              <a:rPr lang="en-US" dirty="0" smtClean="0"/>
              <a:t> </a:t>
            </a:r>
            <a:r>
              <a:rPr lang="en-US" dirty="0" err="1" smtClean="0"/>
              <a:t>sous-jacents</a:t>
            </a:r>
            <a:r>
              <a:rPr lang="en-US" dirty="0" smtClean="0"/>
              <a:t>! 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canaux 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channels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) : un aparté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Un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channel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/>
              <a:t>est</a:t>
            </a:r>
            <a:r>
              <a:rPr lang="en-US" dirty="0" smtClean="0"/>
              <a:t> un conduit </a:t>
            </a:r>
            <a:r>
              <a:rPr lang="en-US" dirty="0" err="1" smtClean="0"/>
              <a:t>comme</a:t>
            </a:r>
            <a:r>
              <a:rPr lang="en-US" dirty="0" smtClean="0"/>
              <a:t> un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pipe </a:t>
            </a:r>
            <a:r>
              <a:rPr lang="en-US" dirty="0" err="1" smtClean="0"/>
              <a:t>unix</a:t>
            </a:r>
            <a:r>
              <a:rPr lang="en-US" dirty="0" smtClean="0"/>
              <a:t>, à </a:t>
            </a:r>
            <a:r>
              <a:rPr lang="en-US" dirty="0" err="1" smtClean="0"/>
              <a:t>travers</a:t>
            </a:r>
            <a:r>
              <a:rPr lang="en-US" dirty="0" smtClean="0"/>
              <a:t> </a:t>
            </a:r>
            <a:r>
              <a:rPr lang="en-US" dirty="0" err="1" smtClean="0"/>
              <a:t>lequel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pouvez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envoyer</a:t>
            </a:r>
            <a:r>
              <a:rPr lang="en-US" dirty="0" smtClean="0"/>
              <a:t> des </a:t>
            </a:r>
            <a:r>
              <a:rPr lang="en-US" dirty="0" err="1" smtClean="0"/>
              <a:t>valeurs</a:t>
            </a:r>
            <a:r>
              <a:rPr lang="en-US" dirty="0" smtClean="0"/>
              <a:t> </a:t>
            </a:r>
            <a:r>
              <a:rPr lang="en-US" dirty="0" err="1" smtClean="0"/>
              <a:t>typées</a:t>
            </a:r>
            <a:r>
              <a:rPr lang="en-US" dirty="0" smtClean="0"/>
              <a:t>. </a:t>
            </a:r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 smtClean="0"/>
              <a:t>fournissent</a:t>
            </a:r>
            <a:r>
              <a:rPr lang="en-US" dirty="0" smtClean="0"/>
              <a:t> de </a:t>
            </a:r>
            <a:r>
              <a:rPr lang="en-US" dirty="0" err="1" smtClean="0"/>
              <a:t>nombreuses</a:t>
            </a:r>
            <a:r>
              <a:rPr lang="en-US" dirty="0" smtClean="0"/>
              <a:t> </a:t>
            </a:r>
            <a:r>
              <a:rPr lang="en-US" dirty="0" err="1" smtClean="0"/>
              <a:t>possibilités</a:t>
            </a:r>
            <a:r>
              <a:rPr lang="en-US" dirty="0" smtClean="0"/>
              <a:t> </a:t>
            </a:r>
            <a:r>
              <a:rPr lang="en-US" dirty="0" err="1" smtClean="0"/>
              <a:t>algorithmiques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intéressantes</a:t>
            </a:r>
            <a:r>
              <a:rPr lang="en-US" dirty="0" smtClean="0"/>
              <a:t>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Comme</a:t>
            </a:r>
            <a:r>
              <a:rPr lang="en-US" dirty="0" smtClean="0"/>
              <a:t> les </a:t>
            </a:r>
            <a:r>
              <a:rPr lang="en-US" dirty="0" err="1" smtClean="0"/>
              <a:t>dictionnaires</a:t>
            </a:r>
            <a:r>
              <a:rPr lang="en-US" dirty="0" smtClean="0"/>
              <a:t>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dirty="0" smtClean="0"/>
              <a:t>), les channels </a:t>
            </a:r>
            <a:r>
              <a:rPr lang="en-US" dirty="0" err="1" smtClean="0"/>
              <a:t>doivent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initialisés</a:t>
            </a:r>
            <a:r>
              <a:rPr lang="en-US" dirty="0" smtClean="0"/>
              <a:t> avec make :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:= make(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//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channel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d’entiers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La communication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exprimée</a:t>
            </a:r>
            <a:r>
              <a:rPr lang="en-US" dirty="0" smtClean="0"/>
              <a:t> en </a:t>
            </a:r>
            <a:r>
              <a:rPr lang="en-US" dirty="0" err="1" smtClean="0"/>
              <a:t>utilisant</a:t>
            </a:r>
            <a:r>
              <a:rPr lang="en-US" dirty="0" smtClean="0"/>
              <a:t> </a:t>
            </a:r>
            <a:r>
              <a:rPr lang="en-US" dirty="0" err="1" smtClean="0"/>
              <a:t>l’opérateur</a:t>
            </a:r>
            <a:r>
              <a:rPr lang="en-US" dirty="0" smtClean="0"/>
              <a:t> channel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dirty="0" smtClean="0"/>
              <a:t> </a:t>
            </a:r>
            <a:r>
              <a:rPr lang="en-US" dirty="0" smtClean="0"/>
              <a:t>: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&lt;- 7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envoie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l’entier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7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 channel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:= &lt;-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reçoit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entier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partir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du channel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Les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transitent</a:t>
            </a:r>
            <a:r>
              <a:rPr lang="en-US" dirty="0" smtClean="0"/>
              <a:t> </a:t>
            </a:r>
            <a:r>
              <a:rPr lang="en-US" dirty="0" err="1" smtClean="0"/>
              <a:t>toujours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la direction de la </a:t>
            </a:r>
            <a:r>
              <a:rPr lang="en-US" dirty="0" err="1" smtClean="0"/>
              <a:t>flèche</a:t>
            </a:r>
            <a:r>
              <a:rPr lang="en-US" dirty="0" smtClean="0"/>
              <a:t>.  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channels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: un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aparté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err="1" smtClean="0"/>
              <a:t>Communiquer</a:t>
            </a:r>
            <a:r>
              <a:rPr lang="en-US" dirty="0" smtClean="0"/>
              <a:t> entre </a:t>
            </a:r>
            <a:r>
              <a:rPr lang="en-US" dirty="0" err="1" smtClean="0"/>
              <a:t>goroutines</a:t>
            </a:r>
            <a:r>
              <a:rPr lang="en-US" dirty="0" smtClean="0"/>
              <a:t> 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sum(x, 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c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c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&lt;- x + y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main() {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c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:= make(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go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sum(24, 18, c)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(&lt;-c)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 channel </a:t>
            </a:r>
            <a:r>
              <a:rPr lang="en-US" dirty="0" err="1" smtClean="0"/>
              <a:t>envoie</a:t>
            </a:r>
            <a:r>
              <a:rPr lang="en-US" dirty="0" smtClean="0"/>
              <a:t>/</a:t>
            </a:r>
            <a:r>
              <a:rPr lang="en-US" dirty="0" err="1" smtClean="0"/>
              <a:t>reçoit</a:t>
            </a:r>
            <a:r>
              <a:rPr lang="en-US" dirty="0" smtClean="0"/>
              <a:t> </a:t>
            </a:r>
            <a:r>
              <a:rPr lang="en-US" dirty="0" err="1" smtClean="0"/>
              <a:t>typiquement</a:t>
            </a:r>
            <a:r>
              <a:rPr lang="en-US" dirty="0" smtClean="0"/>
              <a:t> des blocks </a:t>
            </a:r>
            <a:r>
              <a:rPr lang="en-US" dirty="0" err="1" smtClean="0"/>
              <a:t>jusqu’à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</a:t>
            </a:r>
            <a:r>
              <a:rPr lang="en-US" dirty="0" smtClean="0"/>
              <a:t> </a:t>
            </a:r>
            <a:r>
              <a:rPr lang="en-US" dirty="0" err="1" smtClean="0"/>
              <a:t>l’autre</a:t>
            </a:r>
            <a:r>
              <a:rPr lang="en-US" dirty="0" smtClean="0"/>
              <a:t> </a:t>
            </a:r>
            <a:r>
              <a:rPr lang="en-US" dirty="0" err="1" smtClean="0"/>
              <a:t>côté</a:t>
            </a:r>
            <a:r>
              <a:rPr lang="en-US" dirty="0" smtClean="0"/>
              <a:t> </a:t>
            </a:r>
            <a:r>
              <a:rPr lang="en-US" dirty="0" err="1" smtClean="0"/>
              <a:t>soit</a:t>
            </a:r>
            <a:r>
              <a:rPr lang="en-US" dirty="0" smtClean="0"/>
              <a:t> prêt. Les channels </a:t>
            </a:r>
            <a:r>
              <a:rPr lang="en-US" dirty="0" err="1" smtClean="0"/>
              <a:t>peuvent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bufferisés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non. Les envois </a:t>
            </a:r>
            <a:r>
              <a:rPr lang="en-US" dirty="0" err="1" smtClean="0"/>
              <a:t>vers</a:t>
            </a:r>
            <a:r>
              <a:rPr lang="en-US" dirty="0" smtClean="0"/>
              <a:t> un channel </a:t>
            </a:r>
            <a:r>
              <a:rPr lang="en-US" dirty="0" err="1" smtClean="0"/>
              <a:t>bufferisé</a:t>
            </a:r>
            <a:r>
              <a:rPr lang="en-US" dirty="0" smtClean="0"/>
              <a:t> ne </a:t>
            </a:r>
            <a:r>
              <a:rPr lang="en-US" dirty="0" err="1" smtClean="0"/>
              <a:t>bloquera</a:t>
            </a:r>
            <a:r>
              <a:rPr lang="en-US" dirty="0" smtClean="0"/>
              <a:t>  </a:t>
            </a:r>
            <a:r>
              <a:rPr lang="en-US" dirty="0" err="1" smtClean="0"/>
              <a:t>l’exécution</a:t>
            </a:r>
            <a:r>
              <a:rPr lang="en-US" dirty="0" smtClean="0"/>
              <a:t> de la </a:t>
            </a:r>
            <a:r>
              <a:rPr lang="en-US" dirty="0" err="1" smtClean="0"/>
              <a:t>goroutine</a:t>
            </a:r>
            <a:r>
              <a:rPr lang="en-US" dirty="0" smtClean="0"/>
              <a:t> à </a:t>
            </a:r>
            <a:r>
              <a:rPr lang="en-US" dirty="0" err="1" smtClean="0"/>
              <a:t>moins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 </a:t>
            </a:r>
          </a:p>
          <a:p>
            <a:pPr>
              <a:buNone/>
            </a:pPr>
            <a:r>
              <a:rPr lang="en-US" dirty="0" smtClean="0"/>
              <a:t>buffer ne </a:t>
            </a:r>
            <a:r>
              <a:rPr lang="en-US" dirty="0" err="1" smtClean="0"/>
              <a:t>soit</a:t>
            </a:r>
            <a:r>
              <a:rPr lang="en-US" dirty="0" smtClean="0"/>
              <a:t> </a:t>
            </a:r>
            <a:r>
              <a:rPr lang="en-US" dirty="0" err="1" smtClean="0"/>
              <a:t>plein</a:t>
            </a:r>
            <a:r>
              <a:rPr lang="en-US" dirty="0" smtClean="0"/>
              <a:t>. 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 channels </a:t>
            </a:r>
            <a:r>
              <a:rPr lang="en-US" dirty="0" err="1" smtClean="0"/>
              <a:t>bufferisés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initialisés</a:t>
            </a:r>
            <a:r>
              <a:rPr lang="en-US" dirty="0" smtClean="0"/>
              <a:t> en </a:t>
            </a:r>
            <a:r>
              <a:rPr lang="en-US" dirty="0" err="1" smtClean="0"/>
              <a:t>spécifiant</a:t>
            </a:r>
            <a:r>
              <a:rPr lang="en-US" dirty="0" smtClean="0"/>
              <a:t> la </a:t>
            </a:r>
            <a:r>
              <a:rPr lang="en-US" dirty="0" err="1" smtClean="0"/>
              <a:t>taille</a:t>
            </a:r>
            <a:r>
              <a:rPr lang="en-US" dirty="0" smtClean="0"/>
              <a:t> du buffer (tampon)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seconf</a:t>
            </a:r>
            <a:r>
              <a:rPr lang="en-US" dirty="0" smtClean="0"/>
              <a:t> argument de la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dirty="0" smtClean="0"/>
              <a:t>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:= make(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10)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Voir</a:t>
            </a:r>
            <a:r>
              <a:rPr lang="en-US" dirty="0" smtClean="0"/>
              <a:t> les posts </a:t>
            </a:r>
            <a:r>
              <a:rPr lang="en-US" dirty="0" err="1" smtClean="0"/>
              <a:t>sur</a:t>
            </a:r>
            <a:r>
              <a:rPr lang="en-US" dirty="0" smtClean="0"/>
              <a:t> le blog   </a:t>
            </a:r>
            <a:r>
              <a:rPr lang="en-US" dirty="0" smtClean="0"/>
              <a:t>"</a:t>
            </a:r>
            <a:r>
              <a:rPr lang="en-US" dirty="0" smtClean="0">
                <a:hlinkClick r:id="rId2"/>
              </a:rPr>
              <a:t>Share Memory by Communicating</a:t>
            </a:r>
            <a:r>
              <a:rPr lang="en-US" dirty="0" smtClean="0"/>
              <a:t>" </a:t>
            </a:r>
            <a:r>
              <a:rPr lang="en-US" dirty="0" smtClean="0"/>
              <a:t>et "</a:t>
            </a:r>
            <a:r>
              <a:rPr lang="en-US" dirty="0" smtClean="0">
                <a:hlinkClick r:id="rId3"/>
              </a:rPr>
              <a:t>Timing </a:t>
            </a:r>
            <a:r>
              <a:rPr lang="en-US" dirty="0" smtClean="0">
                <a:hlinkClick r:id="rId3"/>
              </a:rPr>
              <a:t>out, moving on</a:t>
            </a:r>
            <a:r>
              <a:rPr lang="en-US" dirty="0" smtClean="0"/>
              <a:t>" </a:t>
            </a:r>
            <a:r>
              <a:rPr lang="en-US" dirty="0" smtClean="0"/>
              <a:t>pour </a:t>
            </a:r>
            <a:r>
              <a:rPr lang="en-US" dirty="0" err="1" smtClean="0"/>
              <a:t>une</a:t>
            </a:r>
            <a:r>
              <a:rPr lang="en-US" dirty="0" smtClean="0"/>
              <a:t> discussion </a:t>
            </a:r>
            <a:r>
              <a:rPr lang="en-US" dirty="0" err="1" smtClean="0"/>
              <a:t>détaillée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sur</a:t>
            </a:r>
            <a:r>
              <a:rPr lang="en-US" dirty="0" smtClean="0"/>
              <a:t> les </a:t>
            </a:r>
            <a:r>
              <a:rPr lang="en-US" dirty="0" err="1" smtClean="0"/>
              <a:t>goroutines</a:t>
            </a:r>
            <a:r>
              <a:rPr lang="en-US" dirty="0" smtClean="0"/>
              <a:t> et les channels.  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Sauver de manière séparée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496855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fr-FR" dirty="0" smtClean="0"/>
              <a:t>A la place de créer un appel de fonction pour sauver chaque enregistrement (record) sur le</a:t>
            </a:r>
          </a:p>
          <a:p>
            <a:pPr>
              <a:buNone/>
            </a:pPr>
            <a:r>
              <a:rPr lang="fr-FR" dirty="0" smtClean="0"/>
              <a:t> disque, Put peut envoyer un enregistrement sur le </a:t>
            </a:r>
            <a:r>
              <a:rPr lang="fr-FR" dirty="0" err="1" smtClean="0"/>
              <a:t>channel</a:t>
            </a:r>
            <a:r>
              <a:rPr lang="fr-FR" dirty="0" smtClean="0"/>
              <a:t> </a:t>
            </a:r>
            <a:r>
              <a:rPr lang="fr-FR" dirty="0" err="1" smtClean="0"/>
              <a:t>bufferisé</a:t>
            </a:r>
            <a:r>
              <a:rPr lang="fr-FR" dirty="0" smtClean="0"/>
              <a:t> (communication </a:t>
            </a:r>
          </a:p>
          <a:p>
            <a:pPr>
              <a:buNone/>
            </a:pPr>
            <a:r>
              <a:rPr lang="fr-FR" dirty="0" smtClean="0"/>
              <a:t>asynchrone) :  </a:t>
            </a:r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smtClean="0"/>
              <a:t>type </a:t>
            </a:r>
            <a:r>
              <a:rPr lang="fr-FR" dirty="0" err="1" smtClean="0"/>
              <a:t>URLStore</a:t>
            </a:r>
            <a:r>
              <a:rPr lang="fr-FR" dirty="0" smtClean="0"/>
              <a:t> </a:t>
            </a:r>
            <a:r>
              <a:rPr lang="fr-FR" dirty="0" err="1" smtClean="0"/>
              <a:t>struct</a:t>
            </a:r>
            <a:r>
              <a:rPr lang="fr-FR" dirty="0" smtClean="0"/>
              <a:t> { 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	</a:t>
            </a:r>
            <a:r>
              <a:rPr lang="fr-FR" dirty="0" err="1" smtClean="0"/>
              <a:t>urls</a:t>
            </a:r>
            <a:r>
              <a:rPr lang="fr-FR" dirty="0" smtClean="0"/>
              <a:t> </a:t>
            </a:r>
            <a:r>
              <a:rPr lang="fr-FR" dirty="0" err="1" smtClean="0"/>
              <a:t>map</a:t>
            </a:r>
            <a:r>
              <a:rPr lang="fr-FR" dirty="0" smtClean="0"/>
              <a:t>[string]string 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	</a:t>
            </a:r>
            <a:r>
              <a:rPr lang="fr-FR" dirty="0" smtClean="0"/>
              <a:t>mu </a:t>
            </a:r>
            <a:r>
              <a:rPr lang="fr-FR" dirty="0" err="1" smtClean="0"/>
              <a:t>sync.RWMutex</a:t>
            </a:r>
            <a:r>
              <a:rPr lang="fr-FR" dirty="0" smtClean="0"/>
              <a:t> </a:t>
            </a:r>
            <a:endParaRPr lang="fr-FR" dirty="0" smtClean="0"/>
          </a:p>
          <a:p>
            <a:pPr lvl="1">
              <a:buNone/>
            </a:pPr>
            <a:r>
              <a:rPr lang="fr-FR" i="1" dirty="0" smtClean="0"/>
              <a:t>	</a:t>
            </a:r>
            <a:r>
              <a:rPr lang="fr-FR" i="1" dirty="0" err="1" smtClean="0"/>
              <a:t>save</a:t>
            </a:r>
            <a:r>
              <a:rPr lang="fr-FR" i="1" dirty="0" smtClean="0"/>
              <a:t> </a:t>
            </a:r>
            <a:r>
              <a:rPr lang="fr-FR" i="1" dirty="0" smtClean="0"/>
              <a:t>chan record</a:t>
            </a:r>
            <a:r>
              <a:rPr lang="fr-FR" dirty="0" smtClean="0"/>
              <a:t> 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} </a:t>
            </a:r>
          </a:p>
          <a:p>
            <a:pPr lvl="1"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err="1" smtClean="0"/>
              <a:t>func</a:t>
            </a:r>
            <a:r>
              <a:rPr lang="fr-FR" dirty="0" smtClean="0"/>
              <a:t> </a:t>
            </a:r>
            <a:r>
              <a:rPr lang="fr-FR" dirty="0" smtClean="0"/>
              <a:t>(s *</a:t>
            </a:r>
            <a:r>
              <a:rPr lang="fr-FR" dirty="0" err="1" smtClean="0"/>
              <a:t>URLStore</a:t>
            </a:r>
            <a:r>
              <a:rPr lang="fr-FR" dirty="0" smtClean="0"/>
              <a:t>) Put(url string) string { 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	</a:t>
            </a:r>
            <a:r>
              <a:rPr lang="fr-FR" dirty="0" smtClean="0"/>
              <a:t>for </a:t>
            </a:r>
            <a:r>
              <a:rPr lang="fr-FR" dirty="0" smtClean="0"/>
              <a:t>{ 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	</a:t>
            </a:r>
            <a:r>
              <a:rPr lang="fr-FR" dirty="0" smtClean="0"/>
              <a:t>	</a:t>
            </a:r>
            <a:r>
              <a:rPr lang="fr-FR" dirty="0" err="1" smtClean="0"/>
              <a:t>key</a:t>
            </a:r>
            <a:r>
              <a:rPr lang="fr-FR" dirty="0" smtClean="0"/>
              <a:t> </a:t>
            </a:r>
            <a:r>
              <a:rPr lang="fr-FR" dirty="0" smtClean="0"/>
              <a:t>:= </a:t>
            </a:r>
            <a:r>
              <a:rPr lang="fr-FR" dirty="0" err="1" smtClean="0"/>
              <a:t>genKey</a:t>
            </a:r>
            <a:r>
              <a:rPr lang="fr-FR" dirty="0" smtClean="0"/>
              <a:t>(</a:t>
            </a:r>
            <a:r>
              <a:rPr lang="fr-FR" dirty="0" err="1" smtClean="0"/>
              <a:t>s.Count</a:t>
            </a:r>
            <a:r>
              <a:rPr lang="fr-FR" dirty="0" smtClean="0"/>
              <a:t>()) 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	</a:t>
            </a:r>
            <a:r>
              <a:rPr lang="fr-FR" dirty="0" smtClean="0"/>
              <a:t>	if </a:t>
            </a:r>
            <a:r>
              <a:rPr lang="fr-FR" dirty="0" err="1" smtClean="0"/>
              <a:t>s.Set</a:t>
            </a:r>
            <a:r>
              <a:rPr lang="fr-FR" dirty="0" smtClean="0"/>
              <a:t>(</a:t>
            </a:r>
            <a:r>
              <a:rPr lang="fr-FR" dirty="0" err="1" smtClean="0"/>
              <a:t>key</a:t>
            </a:r>
            <a:r>
              <a:rPr lang="fr-FR" dirty="0" smtClean="0"/>
              <a:t>, url) { </a:t>
            </a:r>
            <a:endParaRPr lang="fr-FR" dirty="0" smtClean="0"/>
          </a:p>
          <a:p>
            <a:pPr lvl="1">
              <a:buNone/>
            </a:pPr>
            <a:r>
              <a:rPr lang="fr-FR" i="1" dirty="0" smtClean="0"/>
              <a:t>	</a:t>
            </a:r>
            <a:r>
              <a:rPr lang="fr-FR" i="1" dirty="0" smtClean="0"/>
              <a:t>		</a:t>
            </a:r>
            <a:r>
              <a:rPr lang="fr-FR" i="1" dirty="0" err="1" smtClean="0"/>
              <a:t>s.save</a:t>
            </a:r>
            <a:r>
              <a:rPr lang="fr-FR" i="1" dirty="0" smtClean="0"/>
              <a:t> </a:t>
            </a:r>
            <a:r>
              <a:rPr lang="fr-FR" i="1" dirty="0" smtClean="0"/>
              <a:t>&lt;- record{</a:t>
            </a:r>
            <a:r>
              <a:rPr lang="fr-FR" i="1" dirty="0" err="1" smtClean="0"/>
              <a:t>key</a:t>
            </a:r>
            <a:r>
              <a:rPr lang="fr-FR" i="1" dirty="0" smtClean="0"/>
              <a:t>, url}</a:t>
            </a:r>
            <a:r>
              <a:rPr lang="fr-FR" dirty="0" smtClean="0"/>
              <a:t> 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	</a:t>
            </a:r>
            <a:r>
              <a:rPr lang="fr-FR" dirty="0" smtClean="0"/>
              <a:t>		return </a:t>
            </a:r>
            <a:r>
              <a:rPr lang="fr-FR" dirty="0" err="1" smtClean="0"/>
              <a:t>key</a:t>
            </a:r>
            <a:r>
              <a:rPr lang="fr-FR" dirty="0" smtClean="0"/>
              <a:t> 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	</a:t>
            </a:r>
            <a:r>
              <a:rPr lang="fr-FR" dirty="0" smtClean="0"/>
              <a:t>	} </a:t>
            </a:r>
          </a:p>
          <a:p>
            <a:pPr lvl="1">
              <a:buNone/>
            </a:pPr>
            <a:r>
              <a:rPr lang="fr-FR" dirty="0" smtClean="0"/>
              <a:t>	</a:t>
            </a:r>
            <a:r>
              <a:rPr lang="fr-FR" dirty="0" smtClean="0"/>
              <a:t>} </a:t>
            </a:r>
          </a:p>
          <a:p>
            <a:pPr lvl="1">
              <a:buNone/>
            </a:pPr>
            <a:r>
              <a:rPr lang="fr-FR" dirty="0" smtClean="0"/>
              <a:t>	panic</a:t>
            </a:r>
            <a:r>
              <a:rPr lang="fr-FR" dirty="0" smtClean="0"/>
              <a:t>("</a:t>
            </a:r>
            <a:r>
              <a:rPr lang="fr-FR" dirty="0" err="1" smtClean="0"/>
              <a:t>shouldn't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") </a:t>
            </a:r>
            <a:endParaRPr lang="fr-FR" dirty="0" smtClean="0"/>
          </a:p>
          <a:p>
            <a:pPr lvl="1">
              <a:buNone/>
            </a:pPr>
            <a:r>
              <a:rPr lang="fr-FR" dirty="0" smtClean="0"/>
              <a:t>}</a:t>
            </a:r>
            <a:endParaRPr lang="fr-F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Sauver de manière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séparée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fr-FR" dirty="0" smtClean="0"/>
              <a:t>De l’autre côté du </a:t>
            </a:r>
            <a:r>
              <a:rPr lang="fr-FR" dirty="0" err="1" smtClean="0"/>
              <a:t>channel</a:t>
            </a:r>
            <a:r>
              <a:rPr lang="fr-FR" dirty="0" smtClean="0"/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save</a:t>
            </a:r>
            <a:r>
              <a:rPr lang="fr-FR" dirty="0" smtClean="0"/>
              <a:t>, nous devons avoir un récepteur. 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Cette nouvelle méthode  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saveLoop</a:t>
            </a:r>
            <a:r>
              <a:rPr lang="fr-FR" dirty="0" smtClean="0"/>
              <a:t> s’exécutera dans une </a:t>
            </a:r>
            <a:r>
              <a:rPr lang="fr-FR" dirty="0" err="1" smtClean="0"/>
              <a:t>goroutine</a:t>
            </a:r>
            <a:r>
              <a:rPr lang="fr-FR" dirty="0" smtClean="0"/>
              <a:t> séparée, et recevra </a:t>
            </a:r>
          </a:p>
          <a:p>
            <a:pPr>
              <a:buNone/>
            </a:pPr>
            <a:r>
              <a:rPr lang="fr-FR" dirty="0" smtClean="0"/>
              <a:t>des valeur record puis les sauvera dans un fichier . </a:t>
            </a:r>
          </a:p>
          <a:p>
            <a:pPr>
              <a:buNone/>
            </a:pPr>
            <a:endParaRPr lang="fr-FR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saveLoop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string)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os.Open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filename,os.O_WRONLY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os.O_CREATE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os.O_APPEND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,0644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log.Fatal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:",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:=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gob.NewEncoder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(f) 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fr-FR" sz="2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r 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:= &lt;-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s.save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sz="2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e.Encode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(r);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fr-FR" sz="2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log.Println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:",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fr-FR" sz="2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Sauver de manière séparée 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fr-FR" sz="1600" dirty="0" smtClean="0"/>
              <a:t>Nous avons besoin de modifier la fonction 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fr-FR" sz="1600" dirty="0" smtClean="0"/>
              <a:t> </a:t>
            </a:r>
            <a:r>
              <a:rPr lang="fr-FR" sz="1600" dirty="0" smtClean="0"/>
              <a:t>afin de lancer la </a:t>
            </a:r>
            <a:r>
              <a:rPr lang="fr-FR" sz="1600" dirty="0" err="1" smtClean="0"/>
              <a:t>goroutine</a:t>
            </a:r>
            <a:r>
              <a:rPr lang="fr-FR" sz="1600" dirty="0" smtClean="0"/>
              <a:t> </a:t>
            </a:r>
          </a:p>
          <a:p>
            <a:pPr>
              <a:buNone/>
            </a:pPr>
            <a:r>
              <a:rPr lang="fr-FR" sz="1600" dirty="0" smtClean="0"/>
              <a:t> 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saveLoop</a:t>
            </a:r>
            <a:r>
              <a:rPr lang="fr-FR" sz="1600" dirty="0" smtClean="0"/>
              <a:t> </a:t>
            </a:r>
            <a:r>
              <a:rPr lang="fr-FR" sz="1600" dirty="0" smtClean="0"/>
              <a:t> (et supprimer le code d’ouverture de fichier désormais non caduque): </a:t>
            </a:r>
          </a:p>
          <a:p>
            <a:pPr>
              <a:buNone/>
            </a:pPr>
            <a:endParaRPr lang="fr-FR" sz="1600" dirty="0" smtClean="0"/>
          </a:p>
          <a:p>
            <a:pPr>
              <a:buNone/>
            </a:pP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saveQueueLength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 = 1000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NewURLStore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string) *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s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:= &amp;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[string]string), 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save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(chan record, 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saveQueueLength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),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buNone/>
            </a:pP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s.load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 { </a:t>
            </a:r>
            <a:endParaRPr lang="fr-FR" sz="1600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log.Println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:", 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fr-FR" sz="1600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buNone/>
            </a:pP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	go 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s.saveLoop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i="1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s 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Un aparté : </a:t>
            </a:r>
            <a:b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</a:t>
            </a:r>
            <a:r>
              <a:rPr lang="fr-FR" i="1" dirty="0" smtClean="0">
                <a:solidFill>
                  <a:schemeClr val="accent1">
                    <a:lumMod val="75000"/>
                  </a:schemeClr>
                </a:solidFill>
              </a:rPr>
              <a:t>flags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 de ligne de commande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fr-FR" dirty="0" smtClean="0"/>
              <a:t>La package Go 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flag</a:t>
            </a:r>
            <a:r>
              <a:rPr lang="fr-FR" dirty="0" smtClean="0"/>
              <a:t> permet de créer de manière aisée des flags de ligne de</a:t>
            </a:r>
          </a:p>
          <a:p>
            <a:pPr>
              <a:buNone/>
            </a:pPr>
            <a:r>
              <a:rPr lang="fr-FR" dirty="0" smtClean="0"/>
              <a:t> commande. Utilisons le pour remplacer les constantes de notre code. 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3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fr-FR" sz="2300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fr-FR" sz="2300" i="1" dirty="0" smtClean="0">
                <a:latin typeface="Courier New" pitchFamily="49" charset="0"/>
                <a:cs typeface="Courier New" pitchFamily="49" charset="0"/>
              </a:rPr>
              <a:t>"flag"</a:t>
            </a:r>
            <a:r>
              <a:rPr lang="fr-FR" sz="23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fr-FR" sz="2300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fr-FR" sz="2300" dirty="0" smtClean="0">
                <a:latin typeface="Courier New" pitchFamily="49" charset="0"/>
                <a:cs typeface="Courier New" pitchFamily="49" charset="0"/>
              </a:rPr>
              <a:t>" "http" ) 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Nous créons tout d’abord des variables globales qui renferment les valeurs </a:t>
            </a:r>
          </a:p>
          <a:p>
            <a:pPr>
              <a:buNone/>
            </a:pPr>
            <a:r>
              <a:rPr lang="fr-FR" i="1" dirty="0" smtClean="0"/>
              <a:t>flag</a:t>
            </a:r>
            <a:r>
              <a:rPr lang="fr-FR" dirty="0" smtClean="0"/>
              <a:t> : 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 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listenAddr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flag.String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("http", ":8080", "http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listen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address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") 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dataFile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flag.String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("file", "store.gob", "data store file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")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hostname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flag.String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("host", "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:8080", "host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and port") </a:t>
            </a: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2000" dirty="0" smtClean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Ecrivons un programme Go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err="1" smtClean="0"/>
              <a:t>goto</a:t>
            </a:r>
            <a:r>
              <a:rPr lang="en-US" b="1" dirty="0" smtClean="0"/>
              <a:t>: un </a:t>
            </a:r>
            <a:r>
              <a:rPr lang="en-US" b="1" dirty="0" err="1" smtClean="0"/>
              <a:t>raccourciceur</a:t>
            </a:r>
            <a:r>
              <a:rPr lang="en-US" b="1" dirty="0" smtClean="0"/>
              <a:t> (</a:t>
            </a:r>
            <a:r>
              <a:rPr lang="en-US" b="1" i="1" dirty="0" err="1" smtClean="0"/>
              <a:t>shortener</a:t>
            </a:r>
            <a:r>
              <a:rPr lang="en-US" b="1" dirty="0" smtClean="0"/>
              <a:t>) </a:t>
            </a:r>
            <a:r>
              <a:rPr lang="en-US" b="1" dirty="0" err="1" smtClean="0"/>
              <a:t>d’URL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i="1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un  service web (HTTP) qui fait </a:t>
            </a:r>
            <a:r>
              <a:rPr lang="en-US" dirty="0" err="1" smtClean="0"/>
              <a:t>deux</a:t>
            </a:r>
            <a:r>
              <a:rPr lang="en-US" dirty="0" smtClean="0"/>
              <a:t> </a:t>
            </a:r>
            <a:r>
              <a:rPr lang="en-US" dirty="0" err="1" smtClean="0"/>
              <a:t>choses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Quand</a:t>
            </a:r>
            <a:r>
              <a:rPr lang="en-US" dirty="0" smtClean="0"/>
              <a:t> on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fournit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adressel</a:t>
            </a:r>
            <a:r>
              <a:rPr lang="en-US" dirty="0" smtClean="0"/>
              <a:t> </a:t>
            </a:r>
            <a:r>
              <a:rPr lang="en-US" dirty="0" err="1" smtClean="0"/>
              <a:t>ongue</a:t>
            </a:r>
            <a:r>
              <a:rPr lang="en-US" dirty="0" smtClean="0"/>
              <a:t> , </a:t>
            </a:r>
            <a:r>
              <a:rPr lang="en-US" i="1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retourne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version </a:t>
            </a:r>
            <a:r>
              <a:rPr lang="en-US" dirty="0" err="1" smtClean="0"/>
              <a:t>raccourcie</a:t>
            </a:r>
            <a:r>
              <a:rPr lang="en-US" dirty="0" smtClean="0"/>
              <a:t>  : 	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http://maps.google.com/maps?f=q&amp;source=	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s_q&amp;hl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en&amp;geocode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=&amp;q=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tokyo&amp;sll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=37.0625,	95.677068&amp;sspn=68.684234,65.566406&amp;ie=U	TF8&amp;hq=&amp;hnear=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Tokyo,+Japan&amp;t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h&amp;z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=9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600" i="1" dirty="0" err="1" smtClean="0"/>
              <a:t>devient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http://goo.gl/UrcGq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/>
              <a:t>Quand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requête</a:t>
            </a:r>
            <a:r>
              <a:rPr lang="en-US" dirty="0" smtClean="0"/>
              <a:t> </a:t>
            </a:r>
            <a:r>
              <a:rPr lang="en-US" dirty="0" err="1" smtClean="0"/>
              <a:t>courte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envoyée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redirige</a:t>
            </a:r>
            <a:r>
              <a:rPr lang="en-US" dirty="0" smtClean="0"/>
              <a:t> </a:t>
            </a:r>
            <a:r>
              <a:rPr lang="en-US" dirty="0" err="1" smtClean="0"/>
              <a:t>l’utilisateur</a:t>
            </a:r>
            <a:r>
              <a:rPr lang="en-US" dirty="0" smtClean="0"/>
              <a:t> </a:t>
            </a:r>
            <a:r>
              <a:rPr lang="en-US" dirty="0" err="1" smtClean="0"/>
              <a:t>vers</a:t>
            </a:r>
            <a:r>
              <a:rPr lang="en-US" dirty="0" smtClean="0"/>
              <a:t> </a:t>
            </a:r>
            <a:r>
              <a:rPr lang="en-US" dirty="0" err="1" smtClean="0"/>
              <a:t>l’URL</a:t>
            </a:r>
            <a:r>
              <a:rPr lang="en-US" dirty="0" smtClean="0"/>
              <a:t> </a:t>
            </a:r>
            <a:r>
              <a:rPr lang="en-US" dirty="0" err="1" smtClean="0"/>
              <a:t>originale</a:t>
            </a:r>
            <a:r>
              <a:rPr lang="en-US" dirty="0" smtClean="0"/>
              <a:t>, la longue. 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structures de données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err="1" smtClean="0"/>
              <a:t>Goto</a:t>
            </a:r>
            <a:r>
              <a:rPr lang="en-US" sz="1600" dirty="0" smtClean="0"/>
              <a:t> </a:t>
            </a:r>
            <a:r>
              <a:rPr lang="en-US" sz="1600" dirty="0" err="1" smtClean="0"/>
              <a:t>mappe</a:t>
            </a:r>
            <a:r>
              <a:rPr lang="en-US" sz="1600" dirty="0" smtClean="0"/>
              <a:t> les URLs </a:t>
            </a:r>
            <a:r>
              <a:rPr lang="en-US" sz="1600" dirty="0" err="1" smtClean="0"/>
              <a:t>courtes</a:t>
            </a:r>
            <a:r>
              <a:rPr lang="en-US" sz="1600" dirty="0" smtClean="0"/>
              <a:t> </a:t>
            </a:r>
            <a:r>
              <a:rPr lang="en-US" sz="1600" dirty="0" err="1" smtClean="0"/>
              <a:t>vers</a:t>
            </a:r>
            <a:r>
              <a:rPr lang="en-US" sz="1600" dirty="0" smtClean="0"/>
              <a:t> des URLs </a:t>
            </a:r>
            <a:r>
              <a:rPr lang="en-US" sz="1600" dirty="0" err="1" smtClean="0"/>
              <a:t>longues</a:t>
            </a:r>
            <a:r>
              <a:rPr lang="en-US" sz="1600" dirty="0" smtClean="0"/>
              <a:t>. Pour stocker </a:t>
            </a:r>
            <a:r>
              <a:rPr lang="en-US" sz="1600" dirty="0" err="1" smtClean="0"/>
              <a:t>ce</a:t>
            </a:r>
            <a:r>
              <a:rPr lang="en-US" sz="1600" dirty="0" smtClean="0"/>
              <a:t> </a:t>
            </a:r>
            <a:r>
              <a:rPr lang="en-US" sz="1600" dirty="0" err="1" smtClean="0"/>
              <a:t>mappage</a:t>
            </a:r>
            <a:r>
              <a:rPr lang="en-US" sz="1600" dirty="0" smtClean="0"/>
              <a:t> en </a:t>
            </a:r>
          </a:p>
          <a:p>
            <a:pPr>
              <a:buNone/>
            </a:pPr>
            <a:r>
              <a:rPr lang="en-US" sz="1600" dirty="0" err="1" smtClean="0"/>
              <a:t>mémoire</a:t>
            </a:r>
            <a:r>
              <a:rPr lang="en-US" sz="1600" dirty="0" smtClean="0"/>
              <a:t>, nous </a:t>
            </a:r>
            <a:r>
              <a:rPr lang="en-US" sz="1600" dirty="0" err="1" smtClean="0"/>
              <a:t>pouvons</a:t>
            </a:r>
            <a:r>
              <a:rPr lang="en-US" sz="1600" dirty="0" smtClean="0"/>
              <a:t> </a:t>
            </a:r>
            <a:r>
              <a:rPr lang="en-US" sz="1600" dirty="0" err="1" smtClean="0"/>
              <a:t>utiliser</a:t>
            </a:r>
            <a:r>
              <a:rPr lang="en-US" sz="1600" dirty="0" smtClean="0"/>
              <a:t> un </a:t>
            </a:r>
            <a:r>
              <a:rPr lang="en-US" sz="1600" dirty="0" err="1" smtClean="0"/>
              <a:t>dictionnaire</a:t>
            </a:r>
            <a:r>
              <a:rPr lang="en-US" sz="1600" dirty="0" smtClean="0"/>
              <a:t>. 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Le type </a:t>
            </a:r>
            <a:r>
              <a:rPr lang="en-US" sz="1600" dirty="0" err="1" smtClean="0"/>
              <a:t>dictionnaire</a:t>
            </a:r>
            <a:r>
              <a:rPr lang="en-US" sz="1600" dirty="0" smtClean="0"/>
              <a:t> en Go </a:t>
            </a:r>
            <a:r>
              <a:rPr lang="en-US" sz="1600" dirty="0" err="1" smtClean="0"/>
              <a:t>vous</a:t>
            </a:r>
            <a:r>
              <a:rPr lang="en-US" sz="1600" dirty="0" smtClean="0"/>
              <a:t> </a:t>
            </a:r>
            <a:r>
              <a:rPr lang="en-US" sz="1600" dirty="0" err="1" smtClean="0"/>
              <a:t>permet</a:t>
            </a:r>
            <a:r>
              <a:rPr lang="en-US" sz="1600" dirty="0" smtClean="0"/>
              <a:t> de </a:t>
            </a:r>
            <a:r>
              <a:rPr lang="en-US" sz="1600" dirty="0" err="1" smtClean="0"/>
              <a:t>mapper</a:t>
            </a:r>
            <a:r>
              <a:rPr lang="en-US" sz="1600" dirty="0" smtClean="0"/>
              <a:t> des </a:t>
            </a:r>
            <a:r>
              <a:rPr lang="en-US" sz="1600" dirty="0" err="1" smtClean="0"/>
              <a:t>valeurs</a:t>
            </a:r>
            <a:r>
              <a:rPr lang="en-US" sz="1600" dirty="0" smtClean="0"/>
              <a:t> de </a:t>
            </a:r>
            <a:r>
              <a:rPr lang="en-US" sz="1600" dirty="0" err="1" smtClean="0"/>
              <a:t>n’importe</a:t>
            </a:r>
            <a:r>
              <a:rPr lang="en-US" sz="1600" dirty="0" smtClean="0"/>
              <a:t> </a:t>
            </a:r>
            <a:r>
              <a:rPr lang="en-US" sz="1600" dirty="0" err="1" smtClean="0"/>
              <a:t>quel</a:t>
            </a:r>
            <a:r>
              <a:rPr lang="en-US" sz="1600" dirty="0" smtClean="0"/>
              <a:t> type</a:t>
            </a:r>
          </a:p>
          <a:p>
            <a:pPr>
              <a:buNone/>
            </a:pPr>
            <a:r>
              <a:rPr lang="en-US" sz="1600" dirty="0" smtClean="0"/>
              <a:t>* </a:t>
            </a:r>
            <a:r>
              <a:rPr lang="en-US" sz="1600" dirty="0" err="1" smtClean="0"/>
              <a:t>vers</a:t>
            </a:r>
            <a:r>
              <a:rPr lang="en-US" sz="1600" dirty="0" smtClean="0"/>
              <a:t> des </a:t>
            </a:r>
            <a:r>
              <a:rPr lang="en-US" sz="1600" dirty="0" err="1" smtClean="0"/>
              <a:t>valeurs</a:t>
            </a:r>
            <a:r>
              <a:rPr lang="en-US" sz="1600" dirty="0" smtClean="0"/>
              <a:t> </a:t>
            </a:r>
            <a:r>
              <a:rPr lang="en-US" sz="1600" dirty="0" err="1" smtClean="0"/>
              <a:t>également</a:t>
            </a:r>
            <a:r>
              <a:rPr lang="en-US" sz="1600" dirty="0" smtClean="0"/>
              <a:t> de </a:t>
            </a:r>
            <a:r>
              <a:rPr lang="en-US" sz="1600" dirty="0" err="1" smtClean="0"/>
              <a:t>n’importe</a:t>
            </a:r>
            <a:r>
              <a:rPr lang="en-US" sz="1600" dirty="0" smtClean="0"/>
              <a:t> </a:t>
            </a:r>
            <a:r>
              <a:rPr lang="en-US" sz="1600" dirty="0" err="1" smtClean="0"/>
              <a:t>quel</a:t>
            </a:r>
            <a:r>
              <a:rPr lang="en-US" sz="1600" dirty="0" smtClean="0"/>
              <a:t> type.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Les </a:t>
            </a:r>
            <a:r>
              <a:rPr lang="en-US" sz="1600" dirty="0" err="1" smtClean="0"/>
              <a:t>dictionnaires</a:t>
            </a:r>
            <a:r>
              <a:rPr lang="en-US" sz="1600" dirty="0" smtClean="0"/>
              <a:t> </a:t>
            </a:r>
            <a:r>
              <a:rPr lang="en-US" sz="1600" dirty="0" err="1" smtClean="0"/>
              <a:t>doivent</a:t>
            </a:r>
            <a:r>
              <a:rPr lang="en-US" sz="1600" dirty="0" smtClean="0"/>
              <a:t> </a:t>
            </a:r>
            <a:r>
              <a:rPr lang="en-US" sz="1600" dirty="0" err="1" smtClean="0"/>
              <a:t>être</a:t>
            </a:r>
            <a:r>
              <a:rPr lang="en-US" sz="1600" dirty="0" smtClean="0"/>
              <a:t> </a:t>
            </a:r>
            <a:r>
              <a:rPr lang="en-US" sz="1600" dirty="0" err="1" smtClean="0"/>
              <a:t>initialisés</a:t>
            </a:r>
            <a:r>
              <a:rPr lang="en-US" sz="1600" dirty="0" smtClean="0"/>
              <a:t> avec la </a:t>
            </a:r>
            <a:r>
              <a:rPr lang="en-US" sz="1600" dirty="0" err="1" smtClean="0"/>
              <a:t>fonction</a:t>
            </a:r>
            <a:r>
              <a:rPr lang="en-US" sz="1600" dirty="0" smtClean="0"/>
              <a:t> native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sz="1600" dirty="0" smtClean="0"/>
              <a:t> :</a:t>
            </a:r>
          </a:p>
          <a:p>
            <a:pPr>
              <a:buNone/>
            </a:pPr>
            <a:endParaRPr lang="en-US" sz="1600" dirty="0" smtClean="0"/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 := make(map[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]string) 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m[1] = "One" </a:t>
            </a:r>
          </a:p>
          <a:p>
            <a:pPr lvl="1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 := m[1] 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u == "One" </a:t>
            </a:r>
          </a:p>
          <a:p>
            <a:pPr lvl="1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v, present := m[2] 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// v == "", present == false </a:t>
            </a:r>
          </a:p>
          <a:p>
            <a:pPr lvl="1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/>
              <a:t>(* les clefs </a:t>
            </a:r>
            <a:r>
              <a:rPr lang="en-US" sz="1600" dirty="0" err="1" smtClean="0"/>
              <a:t>doivent</a:t>
            </a:r>
            <a:r>
              <a:rPr lang="en-US" sz="1600" dirty="0" smtClean="0"/>
              <a:t> </a:t>
            </a:r>
            <a:r>
              <a:rPr lang="en-US" sz="1600" dirty="0" err="1" smtClean="0"/>
              <a:t>pouvoir</a:t>
            </a:r>
            <a:r>
              <a:rPr lang="en-US" sz="1600" dirty="0" smtClean="0"/>
              <a:t> </a:t>
            </a:r>
            <a:r>
              <a:rPr lang="en-US" sz="1600" dirty="0" err="1" smtClean="0"/>
              <a:t>être</a:t>
            </a:r>
            <a:r>
              <a:rPr lang="en-US" sz="1600" dirty="0" smtClean="0"/>
              <a:t> </a:t>
            </a:r>
            <a:r>
              <a:rPr lang="en-US" sz="1600" dirty="0" err="1" smtClean="0"/>
              <a:t>triées</a:t>
            </a:r>
            <a:r>
              <a:rPr lang="en-US" sz="1600" dirty="0" smtClean="0"/>
              <a:t> avec ==, </a:t>
            </a:r>
            <a:r>
              <a:rPr lang="en-US" sz="1600" dirty="0" err="1" smtClean="0"/>
              <a:t>ie</a:t>
            </a:r>
            <a:r>
              <a:rPr lang="en-US" sz="1600" dirty="0" smtClean="0"/>
              <a:t> en </a:t>
            </a:r>
            <a:r>
              <a:rPr lang="en-US" sz="1600" dirty="0" err="1" smtClean="0"/>
              <a:t>anglais</a:t>
            </a:r>
            <a:r>
              <a:rPr lang="en-US" sz="1600" dirty="0" smtClean="0"/>
              <a:t> </a:t>
            </a:r>
            <a:r>
              <a:rPr lang="en-US" sz="1600" i="1" dirty="0" smtClean="0"/>
              <a:t>comparable</a:t>
            </a:r>
            <a:r>
              <a:rPr lang="en-US" sz="1600" dirty="0" smtClean="0"/>
              <a:t> ) 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structures de données (2)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fr-FR" dirty="0" smtClean="0"/>
              <a:t>Nous spécifions le 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/>
              <a:t>, une structure de données  fondamentale en Go :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[string]string </a:t>
            </a:r>
          </a:p>
          <a:p>
            <a:pPr lvl="1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m :=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fr-FR" sz="23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/>
              <a:t>Pour stocker le mappage de 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http://goto/a </a:t>
            </a:r>
            <a:r>
              <a:rPr lang="en-US" sz="3300" dirty="0" err="1" smtClean="0">
                <a:cs typeface="Courier New" pitchFamily="49" charset="0"/>
              </a:rPr>
              <a:t>vers</a:t>
            </a: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http://google.com/ </a:t>
            </a:r>
            <a:r>
              <a:rPr lang="en-US" sz="3300" dirty="0" err="1" smtClean="0">
                <a:cs typeface="Courier New" pitchFamily="49" charset="0"/>
              </a:rPr>
              <a:t>dans</a:t>
            </a:r>
            <a:r>
              <a:rPr lang="en-US" sz="33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m: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m["a"] = "http://google.com/" </a:t>
            </a:r>
          </a:p>
          <a:p>
            <a:pPr lvl="1">
              <a:buNone/>
            </a:pPr>
            <a:endParaRPr lang="pt-BR" sz="2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sz="2900" dirty="0" smtClean="0">
                <a:latin typeface="Courier New" pitchFamily="49" charset="0"/>
                <a:cs typeface="Courier New" pitchFamily="49" charset="0"/>
              </a:rPr>
              <a:t>url := m["a"] // url == </a:t>
            </a:r>
            <a:r>
              <a:rPr lang="pt-BR" sz="2900" dirty="0" smtClean="0">
                <a:latin typeface="Courier New" pitchFamily="49" charset="0"/>
                <a:cs typeface="Courier New" pitchFamily="49" charset="0"/>
                <a:hlinkClick r:id="rId2"/>
              </a:rPr>
              <a:t>http://google.com/</a:t>
            </a:r>
            <a:endParaRPr lang="pt-BR" sz="2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fr-FR" dirty="0" smtClean="0"/>
              <a:t>Attention : le 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dirty="0" smtClean="0"/>
              <a:t> en Go n’est sécurisé d’un point de vue pas thread (tâche).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i="1" dirty="0" err="1" smtClean="0"/>
              <a:t>Goto</a:t>
            </a:r>
            <a:r>
              <a:rPr lang="fr-FR" dirty="0" smtClean="0"/>
              <a:t> acceptera plusieurs requêtes de manière concurrente, ainsi nous devrons rendre</a:t>
            </a:r>
          </a:p>
          <a:p>
            <a:pPr>
              <a:buNone/>
            </a:pPr>
            <a:r>
              <a:rPr lang="fr-FR" dirty="0" smtClean="0"/>
              <a:t> notre type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/>
              <a:t> sécurisé pour pouvoir y accéder à partir de plusieurs threads </a:t>
            </a:r>
          </a:p>
          <a:p>
            <a:pPr>
              <a:buNone/>
            </a:pPr>
            <a:r>
              <a:rPr lang="fr-FR" dirty="0" smtClean="0"/>
              <a:t>(tâches). 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Ajout d’un verrou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Pour </a:t>
            </a:r>
            <a:r>
              <a:rPr lang="en-US" sz="1600" dirty="0" err="1" smtClean="0"/>
              <a:t>protéger</a:t>
            </a:r>
            <a:r>
              <a:rPr lang="en-US" sz="1600" dirty="0" smtClean="0"/>
              <a:t> un </a:t>
            </a:r>
            <a:r>
              <a:rPr lang="en-US" sz="1600" dirty="0" err="1" smtClean="0"/>
              <a:t>dictionnaire</a:t>
            </a:r>
            <a:r>
              <a:rPr lang="en-US" sz="1600" dirty="0" smtClean="0"/>
              <a:t> </a:t>
            </a:r>
            <a:r>
              <a:rPr lang="en-US" sz="1600" dirty="0" err="1" smtClean="0"/>
              <a:t>d’une</a:t>
            </a:r>
            <a:r>
              <a:rPr lang="en-US" sz="1600" dirty="0" smtClean="0"/>
              <a:t> modification pendant </a:t>
            </a:r>
            <a:r>
              <a:rPr lang="en-US" sz="1600" dirty="0" err="1" smtClean="0"/>
              <a:t>une</a:t>
            </a:r>
            <a:r>
              <a:rPr lang="en-US" sz="1600" dirty="0" smtClean="0"/>
              <a:t> </a:t>
            </a:r>
            <a:r>
              <a:rPr lang="en-US" sz="1600" dirty="0" err="1" smtClean="0"/>
              <a:t>opréation</a:t>
            </a:r>
            <a:r>
              <a:rPr lang="en-US" sz="1600" dirty="0" smtClean="0"/>
              <a:t> de lecture, nous </a:t>
            </a:r>
            <a:r>
              <a:rPr lang="en-US" sz="1600" dirty="0" err="1" smtClean="0"/>
              <a:t>devons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err="1" smtClean="0"/>
              <a:t>ajouter</a:t>
            </a:r>
            <a:r>
              <a:rPr lang="en-US" sz="1600" dirty="0" smtClean="0"/>
              <a:t> un </a:t>
            </a:r>
            <a:r>
              <a:rPr lang="en-US" sz="1600" dirty="0" err="1" smtClean="0"/>
              <a:t>verrou</a:t>
            </a:r>
            <a:r>
              <a:rPr lang="en-US" sz="1600" dirty="0" smtClean="0"/>
              <a:t> à la structure de </a:t>
            </a:r>
            <a:r>
              <a:rPr lang="en-US" sz="1600" dirty="0" err="1" smtClean="0"/>
              <a:t>données</a:t>
            </a:r>
            <a:r>
              <a:rPr lang="en-US" sz="1600" dirty="0" smtClean="0"/>
              <a:t>. 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En </a:t>
            </a:r>
            <a:r>
              <a:rPr lang="en-US" sz="1600" dirty="0" err="1" smtClean="0"/>
              <a:t>changeant</a:t>
            </a:r>
            <a:r>
              <a:rPr lang="en-US" sz="1600" dirty="0" smtClean="0"/>
              <a:t> la </a:t>
            </a:r>
            <a:r>
              <a:rPr lang="en-US" sz="1600" dirty="0" err="1" smtClean="0"/>
              <a:t>définition</a:t>
            </a:r>
            <a:r>
              <a:rPr lang="en-US" sz="1600" dirty="0" smtClean="0"/>
              <a:t> du type , nous </a:t>
            </a:r>
            <a:r>
              <a:rPr lang="en-US" sz="1600" dirty="0" err="1" smtClean="0"/>
              <a:t>pouvons</a:t>
            </a:r>
            <a:r>
              <a:rPr lang="en-US" sz="1600" dirty="0" smtClean="0"/>
              <a:t> transformer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sz="1600" dirty="0" smtClean="0"/>
              <a:t> en un type  structure </a:t>
            </a:r>
          </a:p>
          <a:p>
            <a:pPr>
              <a:buNone/>
            </a:pPr>
            <a:r>
              <a:rPr lang="en-US" sz="1600" dirty="0" smtClean="0"/>
              <a:t>à </a:t>
            </a:r>
            <a:r>
              <a:rPr lang="en-US" sz="1600" dirty="0" err="1" smtClean="0"/>
              <a:t>deux</a:t>
            </a:r>
            <a:r>
              <a:rPr lang="en-US" sz="1600" dirty="0" smtClean="0"/>
              <a:t> champs :</a:t>
            </a:r>
          </a:p>
          <a:p>
            <a:r>
              <a:rPr lang="en-US" sz="1600" dirty="0" smtClean="0"/>
              <a:t>Le </a:t>
            </a:r>
            <a:r>
              <a:rPr lang="en-US" sz="1600" dirty="0" err="1" smtClean="0"/>
              <a:t>dictionnaire</a:t>
            </a:r>
            <a:endParaRPr lang="en-US" sz="1600" dirty="0" smtClean="0"/>
          </a:p>
          <a:p>
            <a:r>
              <a:rPr lang="en-US" sz="1600" dirty="0" smtClean="0"/>
              <a:t>Un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RWMutex</a:t>
            </a:r>
            <a:r>
              <a:rPr lang="en-US" sz="1600" dirty="0" smtClean="0"/>
              <a:t> du package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sync</a:t>
            </a:r>
          </a:p>
          <a:p>
            <a:pPr lvl="1"/>
            <a:endParaRPr lang="en-US" sz="1400" dirty="0" smtClean="0"/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import "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sync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urls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[string]string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mu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sync.RWMutex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sz="1400" dirty="0" smtClean="0"/>
          </a:p>
          <a:p>
            <a:pPr>
              <a:buNone/>
            </a:pPr>
            <a:r>
              <a:rPr lang="en-US" sz="1600" dirty="0" smtClean="0"/>
              <a:t>Un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RWMutex</a:t>
            </a:r>
            <a:r>
              <a:rPr lang="en-US" sz="1600" dirty="0" smtClean="0"/>
              <a:t> </a:t>
            </a:r>
            <a:r>
              <a:rPr lang="en-US" sz="1600" dirty="0" err="1" smtClean="0"/>
              <a:t>possède</a:t>
            </a:r>
            <a:r>
              <a:rPr lang="en-US" sz="1600" dirty="0" smtClean="0"/>
              <a:t> </a:t>
            </a:r>
            <a:r>
              <a:rPr lang="en-US" sz="1600" dirty="0" err="1" smtClean="0"/>
              <a:t>deux</a:t>
            </a:r>
            <a:r>
              <a:rPr lang="en-US" sz="1600" dirty="0" smtClean="0"/>
              <a:t> </a:t>
            </a:r>
            <a:r>
              <a:rPr lang="en-US" sz="1600" dirty="0" err="1" smtClean="0"/>
              <a:t>verrous</a:t>
            </a:r>
            <a:r>
              <a:rPr lang="en-US" sz="1600" dirty="0" smtClean="0"/>
              <a:t>  : un pour le </a:t>
            </a:r>
            <a:r>
              <a:rPr lang="en-US" sz="1600" dirty="0" err="1" smtClean="0"/>
              <a:t>consommateur</a:t>
            </a:r>
            <a:r>
              <a:rPr lang="en-US" sz="1600" dirty="0" smtClean="0"/>
              <a:t>, un pour le </a:t>
            </a:r>
            <a:r>
              <a:rPr lang="en-US" sz="1600" dirty="0" err="1" smtClean="0"/>
              <a:t>producteur</a:t>
            </a:r>
            <a:r>
              <a:rPr lang="en-US" sz="1600" dirty="0" smtClean="0"/>
              <a:t>.  </a:t>
            </a:r>
          </a:p>
          <a:p>
            <a:pPr>
              <a:buNone/>
            </a:pPr>
            <a:r>
              <a:rPr lang="en-US" sz="1600" dirty="0" err="1" smtClean="0"/>
              <a:t>Plusieurs</a:t>
            </a:r>
            <a:r>
              <a:rPr lang="en-US" sz="1600" dirty="0" smtClean="0"/>
              <a:t> clients </a:t>
            </a:r>
            <a:r>
              <a:rPr lang="en-US" sz="1600" dirty="0" err="1" smtClean="0"/>
              <a:t>peuvent</a:t>
            </a:r>
            <a:r>
              <a:rPr lang="en-US" sz="1600" dirty="0" smtClean="0"/>
              <a:t> </a:t>
            </a:r>
            <a:r>
              <a:rPr lang="en-US" sz="1600" dirty="0" err="1" smtClean="0"/>
              <a:t>prendre</a:t>
            </a:r>
            <a:r>
              <a:rPr lang="en-US" sz="1600" dirty="0" smtClean="0"/>
              <a:t> le </a:t>
            </a:r>
            <a:r>
              <a:rPr lang="en-US" sz="1600" dirty="0" err="1" smtClean="0"/>
              <a:t>verrou</a:t>
            </a:r>
            <a:r>
              <a:rPr lang="en-US" sz="1600" dirty="0" smtClean="0"/>
              <a:t> en lecture </a:t>
            </a:r>
            <a:r>
              <a:rPr lang="en-US" sz="1600" dirty="0" err="1" smtClean="0"/>
              <a:t>simultanément</a:t>
            </a:r>
            <a:r>
              <a:rPr lang="en-US" sz="1600" dirty="0" smtClean="0"/>
              <a:t>, </a:t>
            </a:r>
            <a:r>
              <a:rPr lang="en-US" sz="1600" dirty="0" err="1" smtClean="0"/>
              <a:t>mais</a:t>
            </a:r>
            <a:r>
              <a:rPr lang="en-US" sz="1600" dirty="0" smtClean="0"/>
              <a:t> un </a:t>
            </a:r>
            <a:r>
              <a:rPr lang="en-US" sz="1600" dirty="0" err="1" smtClean="0"/>
              <a:t>seul</a:t>
            </a:r>
            <a:r>
              <a:rPr lang="en-US" sz="1600" dirty="0" smtClean="0"/>
              <a:t> client </a:t>
            </a:r>
            <a:r>
              <a:rPr lang="en-US" sz="1600" dirty="0" err="1" smtClean="0"/>
              <a:t>peut</a:t>
            </a: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err="1" smtClean="0"/>
              <a:t>prendre</a:t>
            </a:r>
            <a:r>
              <a:rPr lang="en-US" sz="1600" dirty="0" smtClean="0"/>
              <a:t> le </a:t>
            </a:r>
            <a:r>
              <a:rPr lang="en-US" sz="1600" dirty="0" err="1" smtClean="0"/>
              <a:t>verrou</a:t>
            </a:r>
            <a:r>
              <a:rPr lang="en-US" sz="1600" dirty="0" smtClean="0"/>
              <a:t> en </a:t>
            </a:r>
            <a:r>
              <a:rPr lang="en-US" sz="1600" dirty="0" err="1" smtClean="0"/>
              <a:t>écriture</a:t>
            </a:r>
            <a:r>
              <a:rPr lang="en-US" sz="1600" dirty="0" smtClean="0"/>
              <a:t> (à </a:t>
            </a:r>
            <a:r>
              <a:rPr lang="en-US" sz="1600" dirty="0" err="1" smtClean="0"/>
              <a:t>l’exclusion</a:t>
            </a:r>
            <a:r>
              <a:rPr lang="en-US" sz="1600" dirty="0" smtClean="0"/>
              <a:t> de </a:t>
            </a:r>
            <a:r>
              <a:rPr lang="en-US" sz="1600" dirty="0" err="1" smtClean="0"/>
              <a:t>tous</a:t>
            </a:r>
            <a:r>
              <a:rPr lang="en-US" sz="1600" dirty="0" smtClean="0"/>
              <a:t> les </a:t>
            </a:r>
            <a:r>
              <a:rPr lang="en-US" sz="1600" dirty="0" err="1" smtClean="0"/>
              <a:t>consommateurs</a:t>
            </a:r>
            <a:r>
              <a:rPr lang="en-US" sz="1600" dirty="0" smtClean="0"/>
              <a:t>).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méthodes d’accès 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set)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Nous </a:t>
            </a:r>
            <a:r>
              <a:rPr lang="en-US" dirty="0" err="1" smtClean="0"/>
              <a:t>devons</a:t>
            </a:r>
            <a:r>
              <a:rPr lang="en-US" dirty="0" smtClean="0"/>
              <a:t> </a:t>
            </a:r>
            <a:r>
              <a:rPr lang="en-US" dirty="0" err="1" smtClean="0"/>
              <a:t>maintenant</a:t>
            </a:r>
            <a:r>
              <a:rPr lang="en-US" dirty="0" smtClean="0"/>
              <a:t> </a:t>
            </a:r>
            <a:r>
              <a:rPr lang="en-US" dirty="0" err="1" smtClean="0"/>
              <a:t>intéragir</a:t>
            </a:r>
            <a:r>
              <a:rPr lang="en-US" dirty="0" smtClean="0"/>
              <a:t> avec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en-US" dirty="0" smtClean="0"/>
              <a:t> à </a:t>
            </a:r>
            <a:r>
              <a:rPr lang="en-US" dirty="0" err="1" smtClean="0"/>
              <a:t>travers</a:t>
            </a:r>
            <a:r>
              <a:rPr lang="en-US" dirty="0" smtClean="0"/>
              <a:t> des </a:t>
            </a:r>
            <a:r>
              <a:rPr lang="en-US" dirty="0" err="1" smtClean="0"/>
              <a:t>méthodes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d’accès</a:t>
            </a:r>
            <a:r>
              <a:rPr lang="en-US" dirty="0" smtClean="0"/>
              <a:t>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/>
              <a:t>).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La </a:t>
            </a:r>
            <a:r>
              <a:rPr lang="en-US" dirty="0" err="1" smtClean="0"/>
              <a:t>méthode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/>
              <a:t> </a:t>
            </a:r>
            <a:r>
              <a:rPr lang="en-US" dirty="0" err="1" smtClean="0"/>
              <a:t>prend</a:t>
            </a:r>
            <a:r>
              <a:rPr lang="en-US" dirty="0" smtClean="0"/>
              <a:t> le </a:t>
            </a:r>
            <a:r>
              <a:rPr lang="en-US" dirty="0" err="1" smtClean="0"/>
              <a:t>verrou</a:t>
            </a:r>
            <a:r>
              <a:rPr lang="en-US" dirty="0" smtClean="0"/>
              <a:t> en lecture avec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mu.RLock</a:t>
            </a:r>
            <a:r>
              <a:rPr lang="en-US" dirty="0" smtClean="0"/>
              <a:t>, et </a:t>
            </a:r>
            <a:r>
              <a:rPr lang="en-US" dirty="0" err="1" smtClean="0"/>
              <a:t>retourne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une</a:t>
            </a:r>
            <a:r>
              <a:rPr lang="en-US" dirty="0" smtClean="0"/>
              <a:t> string </a:t>
            </a:r>
            <a:r>
              <a:rPr lang="en-US" dirty="0" err="1" smtClean="0"/>
              <a:t>comme</a:t>
            </a:r>
            <a:r>
              <a:rPr lang="en-US" dirty="0" smtClean="0"/>
              <a:t> </a:t>
            </a:r>
            <a:r>
              <a:rPr lang="en-US" dirty="0" err="1" smtClean="0"/>
              <a:t>l’URL</a:t>
            </a:r>
            <a:r>
              <a:rPr lang="en-US" dirty="0" smtClean="0"/>
              <a:t>. Si la clef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présente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dictionnaire</a:t>
            </a:r>
            <a:r>
              <a:rPr lang="en-US" dirty="0" smtClean="0"/>
              <a:t>, la  </a:t>
            </a:r>
            <a:r>
              <a:rPr lang="en-US" dirty="0" err="1" smtClean="0"/>
              <a:t>valeur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zéro</a:t>
            </a:r>
            <a:r>
              <a:rPr lang="en-US" dirty="0" smtClean="0"/>
              <a:t> pour le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 (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chaîne</a:t>
            </a:r>
            <a:r>
              <a:rPr lang="en-US" dirty="0" smtClean="0"/>
              <a:t> vide) sera </a:t>
            </a:r>
            <a:r>
              <a:rPr lang="en-US" dirty="0" err="1" smtClean="0"/>
              <a:t>retournée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string) string { 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s.mu.RLock() 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url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s.urls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] 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s.mu.RUnlock() 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url </a:t>
            </a:r>
          </a:p>
          <a:p>
            <a:pPr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Les méthodes d’accès (</a:t>
            </a:r>
            <a:r>
              <a:rPr lang="fr-FR" dirty="0" err="1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, set) (2)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La </a:t>
            </a:r>
            <a:r>
              <a:rPr lang="en-US" dirty="0" err="1" smtClean="0"/>
              <a:t>méthode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</a:t>
            </a:r>
            <a:r>
              <a:rPr lang="en-US" dirty="0" err="1" smtClean="0"/>
              <a:t>prend</a:t>
            </a:r>
            <a:r>
              <a:rPr lang="en-US" dirty="0" smtClean="0"/>
              <a:t> un </a:t>
            </a:r>
            <a:r>
              <a:rPr lang="en-US" dirty="0" err="1" smtClean="0"/>
              <a:t>verrou</a:t>
            </a:r>
            <a:r>
              <a:rPr lang="en-US" dirty="0" smtClean="0"/>
              <a:t> en </a:t>
            </a:r>
            <a:r>
              <a:rPr lang="en-US" dirty="0" err="1" smtClean="0"/>
              <a:t>écriture</a:t>
            </a:r>
            <a:r>
              <a:rPr lang="en-US" dirty="0" smtClean="0"/>
              <a:t> et </a:t>
            </a:r>
            <a:r>
              <a:rPr lang="en-US" dirty="0" err="1" smtClean="0"/>
              <a:t>remet</a:t>
            </a:r>
            <a:r>
              <a:rPr lang="en-US" dirty="0" smtClean="0"/>
              <a:t> à jour le </a:t>
            </a:r>
            <a:r>
              <a:rPr lang="en-US" dirty="0" err="1" smtClean="0"/>
              <a:t>dictionnaire</a:t>
            </a:r>
            <a:r>
              <a:rPr lang="en-US" dirty="0" smtClean="0"/>
              <a:t> avec </a:t>
            </a:r>
          </a:p>
          <a:p>
            <a:pPr>
              <a:buNone/>
            </a:pPr>
            <a:r>
              <a:rPr lang="en-US" dirty="0" err="1" smtClean="0"/>
              <a:t>l’URL</a:t>
            </a:r>
            <a:r>
              <a:rPr lang="en-US" dirty="0" smtClean="0"/>
              <a:t>.  Si la clef </a:t>
            </a:r>
            <a:r>
              <a:rPr lang="en-US" dirty="0" err="1" smtClean="0"/>
              <a:t>est</a:t>
            </a:r>
            <a:r>
              <a:rPr lang="en-US" dirty="0" smtClean="0"/>
              <a:t> déjà </a:t>
            </a:r>
            <a:r>
              <a:rPr lang="en-US" dirty="0" err="1" smtClean="0"/>
              <a:t>présente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</a:t>
            </a:r>
            <a:r>
              <a:rPr lang="en-US" dirty="0" err="1" smtClean="0"/>
              <a:t>retourne</a:t>
            </a:r>
            <a:r>
              <a:rPr lang="en-US" dirty="0" smtClean="0"/>
              <a:t> un </a:t>
            </a:r>
            <a:r>
              <a:rPr lang="en-US" dirty="0" err="1" smtClean="0"/>
              <a:t>booléan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et le </a:t>
            </a:r>
            <a:r>
              <a:rPr lang="en-US" dirty="0" err="1" smtClean="0"/>
              <a:t>dictionnaire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mis</a:t>
            </a:r>
            <a:r>
              <a:rPr lang="en-US" dirty="0" smtClean="0"/>
              <a:t> à jour (plus </a:t>
            </a:r>
            <a:r>
              <a:rPr lang="en-US" dirty="0" err="1" smtClean="0"/>
              <a:t>tard</a:t>
            </a:r>
            <a:r>
              <a:rPr lang="en-US" dirty="0" smtClean="0"/>
              <a:t>, nous </a:t>
            </a:r>
            <a:r>
              <a:rPr lang="en-US" dirty="0" err="1" smtClean="0"/>
              <a:t>utiliserons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comportement</a:t>
            </a:r>
            <a:r>
              <a:rPr lang="en-US" dirty="0" smtClean="0"/>
              <a:t> pour </a:t>
            </a:r>
            <a:r>
              <a:rPr lang="en-US" dirty="0" err="1" smtClean="0"/>
              <a:t>garantir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chaque</a:t>
            </a:r>
            <a:r>
              <a:rPr lang="en-US" dirty="0" smtClean="0"/>
              <a:t> URL </a:t>
            </a:r>
            <a:r>
              <a:rPr lang="en-US" dirty="0" err="1" smtClean="0"/>
              <a:t>possède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valeur</a:t>
            </a:r>
            <a:r>
              <a:rPr lang="en-US" dirty="0" smtClean="0"/>
              <a:t> unique) 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(s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URLStore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Set(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url string)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s.mu.Lock()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_,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present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s.urls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]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if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present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s.mu.Unlock()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return false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s.urls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] = url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s.mu.Unlock()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</TotalTime>
  <Words>2023</Words>
  <Application>Microsoft Office PowerPoint</Application>
  <PresentationFormat>Affichage à l'écran (4:3)</PresentationFormat>
  <Paragraphs>602</Paragraphs>
  <Slides>38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39" baseType="lpstr">
      <vt:lpstr>Thème Office</vt:lpstr>
      <vt:lpstr>Pratique de la programmation  en Go  </vt:lpstr>
      <vt:lpstr>Qu’est-ce que Go?</vt:lpstr>
      <vt:lpstr>Cette présentation</vt:lpstr>
      <vt:lpstr>Ecrivons un programme Go</vt:lpstr>
      <vt:lpstr>Les structures de données</vt:lpstr>
      <vt:lpstr>Les structures de données (2)</vt:lpstr>
      <vt:lpstr>Ajout d’un verrou</vt:lpstr>
      <vt:lpstr>Les méthodes d’accès (get, set)</vt:lpstr>
      <vt:lpstr>Les méthodes d’accès (get, set) (2)</vt:lpstr>
      <vt:lpstr>Defer : un aparté</vt:lpstr>
      <vt:lpstr>Les méthodes d’accès (get, set) (3)</vt:lpstr>
      <vt:lpstr>Une fonction d’initialisation</vt:lpstr>
      <vt:lpstr>Utilisation de URLStore</vt:lpstr>
      <vt:lpstr>Raccourcicement d’URLs</vt:lpstr>
      <vt:lpstr>Le serveur HTTP</vt:lpstr>
      <vt:lpstr>Gestionnaires HTTP (handlers)</vt:lpstr>
      <vt:lpstr>Gestionnaires HTTP : Add</vt:lpstr>
      <vt:lpstr>Gestionnaires HTTP : Add (2)</vt:lpstr>
      <vt:lpstr>Gestionnaires HTTP : Redirect</vt:lpstr>
      <vt:lpstr>Démonstration</vt:lpstr>
      <vt:lpstr>Stockage persistent</vt:lpstr>
      <vt:lpstr>Les interfaces : un aparté</vt:lpstr>
      <vt:lpstr>Les interfaces : un aparté (2)</vt:lpstr>
      <vt:lpstr>Stockage persistent : gob</vt:lpstr>
      <vt:lpstr>Stockage persistent : URLStore</vt:lpstr>
      <vt:lpstr>Stockage persistent : URLStore (2)</vt:lpstr>
      <vt:lpstr>Stockage persistent : URLStore (3)</vt:lpstr>
      <vt:lpstr>Stockage persistent : URLStore (4)</vt:lpstr>
      <vt:lpstr>Stockage persistent : URLStore (5)</vt:lpstr>
      <vt:lpstr>Stockage persistent</vt:lpstr>
      <vt:lpstr>Un point de discorde</vt:lpstr>
      <vt:lpstr>Les goroutines : un aparté</vt:lpstr>
      <vt:lpstr>Les canaux (channels) : un aparté</vt:lpstr>
      <vt:lpstr>Les channels : un aparté (2)</vt:lpstr>
      <vt:lpstr>Sauver de manière séparée</vt:lpstr>
      <vt:lpstr>Sauver de manière séparée (2)</vt:lpstr>
      <vt:lpstr>Sauver de manière séparée (3)</vt:lpstr>
      <vt:lpstr>Un aparté :  les flags de ligne de commande</vt:lpstr>
    </vt:vector>
  </TitlesOfParts>
  <Company>VisioDyn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 Programming Language</dc:title>
  <dc:creator>Xavier MEHAUT</dc:creator>
  <cp:lastModifiedBy>Xavier MEHAUT</cp:lastModifiedBy>
  <cp:revision>385</cp:revision>
  <dcterms:created xsi:type="dcterms:W3CDTF">2011-08-31T13:11:29Z</dcterms:created>
  <dcterms:modified xsi:type="dcterms:W3CDTF">2011-09-22T09:20:48Z</dcterms:modified>
</cp:coreProperties>
</file>