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0687"/>
            <a:ext cx="1381695" cy="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19/09/2011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19/09/2011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19/09/2011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19/09/2011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19/09/2011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19/09/2011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0BB7-586E-4F6C-B9C1-511BA36308DC}" type="datetimeFigureOut">
              <a:rPr lang="fr-FR" smtClean="0"/>
              <a:pPr/>
              <a:t>19/09/2011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mehaut%20@gmail.com" TargetMode="External"/><Relationship Id="rId2" Type="http://schemas.openxmlformats.org/officeDocument/2006/relationships/hyperlink" Target="mailto:adg@golang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nf/goto" TargetMode="External"/><Relationship Id="rId2" Type="http://schemas.openxmlformats.org/officeDocument/2006/relationships/hyperlink" Target="http://wh3rd.net/practical-g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280831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Pratique de la programmation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en Go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fr-FR" sz="1600" dirty="0" smtClean="0"/>
              <a:t>Andrew </a:t>
            </a:r>
            <a:r>
              <a:rPr lang="fr-FR" sz="1600" dirty="0" err="1" smtClean="0"/>
              <a:t>Gerrand</a:t>
            </a:r>
            <a:endParaRPr lang="fr-FR" sz="1600" dirty="0" smtClean="0"/>
          </a:p>
          <a:p>
            <a:r>
              <a:rPr lang="fr-FR" sz="1600" dirty="0" smtClean="0">
                <a:hlinkClick r:id="rId2"/>
              </a:rPr>
              <a:t>adg@golang.org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Traduction  en français</a:t>
            </a:r>
            <a:br>
              <a:rPr lang="fr-FR" sz="1600" dirty="0" smtClean="0"/>
            </a:br>
            <a:r>
              <a:rPr lang="fr-FR" sz="1600" dirty="0" smtClean="0">
                <a:hlinkClick r:id="rId3"/>
              </a:rPr>
              <a:t>xavier.mehaut@gmail.com</a:t>
            </a:r>
            <a:endParaRPr lang="fr-FR" sz="1600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Qu’est-ce que Go?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Go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langage</a:t>
            </a:r>
            <a:r>
              <a:rPr lang="en-US" dirty="0" smtClean="0"/>
              <a:t> de </a:t>
            </a:r>
            <a:r>
              <a:rPr lang="en-US" dirty="0" err="1" smtClean="0"/>
              <a:t>programmation</a:t>
            </a:r>
            <a:r>
              <a:rPr lang="en-US" dirty="0" smtClean="0"/>
              <a:t> </a:t>
            </a:r>
            <a:r>
              <a:rPr lang="en-US" dirty="0" err="1" smtClean="0"/>
              <a:t>généraliste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points forts de Go </a:t>
            </a:r>
            <a:r>
              <a:rPr lang="en-US" dirty="0" err="1" smtClean="0"/>
              <a:t>sont</a:t>
            </a:r>
            <a:r>
              <a:rPr lang="en-US" dirty="0" smtClean="0"/>
              <a:t> les </a:t>
            </a:r>
            <a:r>
              <a:rPr lang="en-US" dirty="0" err="1" smtClean="0"/>
              <a:t>suivants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Met </a:t>
            </a:r>
            <a:r>
              <a:rPr lang="en-US" dirty="0" err="1" smtClean="0"/>
              <a:t>l’accent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la </a:t>
            </a:r>
            <a:r>
              <a:rPr lang="en-US" dirty="0" err="1" smtClean="0"/>
              <a:t>simplicité</a:t>
            </a:r>
            <a:r>
              <a:rPr lang="en-US" dirty="0" smtClean="0"/>
              <a:t> ; facile à </a:t>
            </a:r>
            <a:r>
              <a:rPr lang="en-US" dirty="0" err="1" smtClean="0"/>
              <a:t>apprendre</a:t>
            </a:r>
            <a:r>
              <a:rPr lang="en-US" dirty="0" smtClean="0"/>
              <a:t>  </a:t>
            </a:r>
            <a:endParaRPr lang="en-US" dirty="0" smtClean="0"/>
          </a:p>
          <a:p>
            <a:pPr lvl="1"/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gérée</a:t>
            </a:r>
            <a:r>
              <a:rPr lang="en-US" dirty="0" smtClean="0"/>
              <a:t> et </a:t>
            </a:r>
            <a:r>
              <a:rPr lang="en-US" dirty="0" err="1" smtClean="0"/>
              <a:t>syntactiquement</a:t>
            </a:r>
            <a:r>
              <a:rPr lang="en-US" dirty="0" smtClean="0"/>
              <a:t> </a:t>
            </a:r>
            <a:r>
              <a:rPr lang="en-US" dirty="0" err="1" smtClean="0"/>
              <a:t>légère</a:t>
            </a:r>
            <a:r>
              <a:rPr lang="en-US" dirty="0" smtClean="0"/>
              <a:t> ; facile à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Code </a:t>
            </a:r>
            <a:r>
              <a:rPr lang="en-US" dirty="0" err="1" smtClean="0"/>
              <a:t>compilé</a:t>
            </a:r>
            <a:r>
              <a:rPr lang="en-US" dirty="0" smtClean="0"/>
              <a:t> </a:t>
            </a:r>
            <a:r>
              <a:rPr lang="en-US" dirty="0" err="1" smtClean="0"/>
              <a:t>rapide</a:t>
            </a:r>
            <a:r>
              <a:rPr lang="en-US" dirty="0" smtClean="0"/>
              <a:t>; </a:t>
            </a:r>
            <a:r>
              <a:rPr lang="en-US" i="1" dirty="0" smtClean="0"/>
              <a:t>comparable </a:t>
            </a:r>
            <a:r>
              <a:rPr lang="en-US" i="1" dirty="0" smtClean="0"/>
              <a:t>au C</a:t>
            </a:r>
            <a:endParaRPr lang="en-US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 err="1" smtClean="0"/>
              <a:t>natif</a:t>
            </a:r>
            <a:r>
              <a:rPr lang="en-US" dirty="0" smtClean="0"/>
              <a:t> de la concurrence; code plus simple à </a:t>
            </a:r>
            <a:r>
              <a:rPr lang="en-US" dirty="0" err="1" smtClean="0"/>
              <a:t>écrire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Typage</a:t>
            </a:r>
            <a:r>
              <a:rPr lang="en-US" dirty="0" smtClean="0"/>
              <a:t> </a:t>
            </a:r>
            <a:r>
              <a:rPr lang="en-US" dirty="0" err="1" smtClean="0"/>
              <a:t>statique</a:t>
            </a:r>
            <a:r>
              <a:rPr lang="en-US" dirty="0" smtClean="0"/>
              <a:t>  </a:t>
            </a:r>
            <a:endParaRPr lang="en-US" dirty="0" smtClean="0"/>
          </a:p>
          <a:p>
            <a:pPr lvl="1"/>
            <a:r>
              <a:rPr lang="en-US" dirty="0" err="1" smtClean="0"/>
              <a:t>Bibliothèque</a:t>
            </a:r>
            <a:r>
              <a:rPr lang="en-US" dirty="0" smtClean="0"/>
              <a:t> standard </a:t>
            </a:r>
            <a:r>
              <a:rPr lang="en-US" dirty="0" err="1" smtClean="0"/>
              <a:t>importante</a:t>
            </a:r>
            <a:r>
              <a:rPr lang="en-US" dirty="0" smtClean="0"/>
              <a:t>  </a:t>
            </a:r>
            <a:endParaRPr lang="en-US" dirty="0" smtClean="0"/>
          </a:p>
          <a:p>
            <a:pPr lvl="1"/>
            <a:r>
              <a:rPr lang="en-US" dirty="0" smtClean="0"/>
              <a:t>Auto-</a:t>
            </a:r>
            <a:r>
              <a:rPr lang="en-US" dirty="0" err="1" smtClean="0"/>
              <a:t>documenté</a:t>
            </a:r>
            <a:r>
              <a:rPr lang="en-US" dirty="0" smtClean="0"/>
              <a:t>  (et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Libre</a:t>
            </a:r>
            <a:r>
              <a:rPr lang="en-US" dirty="0" smtClean="0"/>
              <a:t> et  Open </a:t>
            </a:r>
            <a:r>
              <a:rPr lang="en-US" dirty="0" smtClean="0"/>
              <a:t>Source </a:t>
            </a:r>
            <a:r>
              <a:rPr lang="en-US" dirty="0" smtClean="0"/>
              <a:t>(</a:t>
            </a:r>
            <a:r>
              <a:rPr lang="en-US" dirty="0" err="1" smtClean="0"/>
              <a:t>licence</a:t>
            </a:r>
            <a:r>
              <a:rPr lang="en-US" dirty="0" smtClean="0"/>
              <a:t> BS)</a:t>
            </a:r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Cette présentation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000" dirty="0" err="1" smtClean="0"/>
              <a:t>Cette</a:t>
            </a:r>
            <a:r>
              <a:rPr lang="en-US" sz="4000" dirty="0" smtClean="0"/>
              <a:t> </a:t>
            </a:r>
            <a:r>
              <a:rPr lang="en-US" sz="4000" dirty="0" err="1" smtClean="0"/>
              <a:t>présentation</a:t>
            </a:r>
            <a:r>
              <a:rPr lang="en-US" sz="4000" dirty="0" smtClean="0"/>
              <a:t> </a:t>
            </a:r>
            <a:r>
              <a:rPr lang="en-US" sz="4000" dirty="0" err="1" smtClean="0"/>
              <a:t>couvre</a:t>
            </a:r>
            <a:r>
              <a:rPr lang="en-US" sz="4000" dirty="0" smtClean="0"/>
              <a:t> le </a:t>
            </a:r>
            <a:r>
              <a:rPr lang="en-US" sz="4000" dirty="0" err="1" smtClean="0"/>
              <a:t>développement</a:t>
            </a:r>
            <a:r>
              <a:rPr lang="en-US" sz="4000" dirty="0" smtClean="0"/>
              <a:t> </a:t>
            </a:r>
            <a:r>
              <a:rPr lang="en-US" sz="4000" dirty="0" err="1" smtClean="0"/>
              <a:t>complet</a:t>
            </a:r>
            <a:r>
              <a:rPr lang="en-US" sz="4000" dirty="0" smtClean="0"/>
              <a:t> </a:t>
            </a:r>
            <a:r>
              <a:rPr lang="en-US" sz="4000" dirty="0" err="1" smtClean="0"/>
              <a:t>d’une</a:t>
            </a:r>
            <a:r>
              <a:rPr lang="en-US" sz="4000" dirty="0" smtClean="0"/>
              <a:t>  application web simple. </a:t>
            </a:r>
          </a:p>
          <a:p>
            <a:pPr>
              <a:buNone/>
            </a:pPr>
            <a:r>
              <a:rPr lang="en-US" sz="4000" dirty="0" smtClean="0"/>
              <a:t> Il y a beaucoup à </a:t>
            </a:r>
            <a:r>
              <a:rPr lang="en-US" sz="4000" dirty="0" err="1" smtClean="0"/>
              <a:t>couvrir</a:t>
            </a:r>
            <a:r>
              <a:rPr lang="en-US" sz="4000" dirty="0" smtClean="0"/>
              <a:t> </a:t>
            </a:r>
            <a:r>
              <a:rPr lang="en-US" sz="4000" dirty="0" err="1" smtClean="0"/>
              <a:t>aussi</a:t>
            </a:r>
            <a:r>
              <a:rPr lang="en-US" sz="4000" dirty="0" smtClean="0"/>
              <a:t> irons-nous </a:t>
            </a:r>
            <a:r>
              <a:rPr lang="en-US" sz="4000" dirty="0" err="1" smtClean="0"/>
              <a:t>assez</a:t>
            </a:r>
            <a:r>
              <a:rPr lang="en-US" sz="4000" dirty="0" smtClean="0"/>
              <a:t> </a:t>
            </a:r>
            <a:r>
              <a:rPr lang="en-US" sz="4000" dirty="0" err="1" smtClean="0"/>
              <a:t>vite</a:t>
            </a:r>
            <a:r>
              <a:rPr lang="en-US" sz="4000" dirty="0" smtClean="0"/>
              <a:t>. 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Si </a:t>
            </a:r>
            <a:r>
              <a:rPr lang="en-US" sz="4000" dirty="0" err="1" smtClean="0"/>
              <a:t>vous</a:t>
            </a:r>
            <a:r>
              <a:rPr lang="en-US" sz="4000" dirty="0" smtClean="0"/>
              <a:t> </a:t>
            </a:r>
            <a:r>
              <a:rPr lang="en-US" sz="4000" dirty="0" err="1" smtClean="0"/>
              <a:t>êtes</a:t>
            </a:r>
            <a:r>
              <a:rPr lang="en-US" sz="4000" dirty="0" smtClean="0"/>
              <a:t> </a:t>
            </a:r>
            <a:r>
              <a:rPr lang="en-US" sz="4000" dirty="0" err="1" smtClean="0"/>
              <a:t>débutants</a:t>
            </a:r>
            <a:r>
              <a:rPr lang="en-US" sz="4000" dirty="0" smtClean="0"/>
              <a:t> en Go, </a:t>
            </a:r>
            <a:r>
              <a:rPr lang="en-US" sz="4000" dirty="0" err="1" smtClean="0"/>
              <a:t>il</a:t>
            </a:r>
            <a:r>
              <a:rPr lang="en-US" sz="4000" dirty="0" smtClean="0"/>
              <a:t> se </a:t>
            </a:r>
            <a:r>
              <a:rPr lang="en-US" sz="4000" dirty="0" err="1" smtClean="0"/>
              <a:t>peut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</a:t>
            </a:r>
            <a:r>
              <a:rPr lang="en-US" sz="4000" dirty="0" err="1" smtClean="0"/>
              <a:t>certains</a:t>
            </a:r>
            <a:r>
              <a:rPr lang="en-US" sz="4000" dirty="0" smtClean="0"/>
              <a:t> points de </a:t>
            </a:r>
            <a:r>
              <a:rPr lang="en-US" sz="4000" dirty="0" err="1" smtClean="0"/>
              <a:t>syntaxe</a:t>
            </a:r>
            <a:r>
              <a:rPr lang="en-US" sz="4000" dirty="0" smtClean="0"/>
              <a:t> </a:t>
            </a:r>
            <a:r>
              <a:rPr lang="en-US" sz="4000" dirty="0" err="1" smtClean="0"/>
              <a:t>vous</a:t>
            </a:r>
            <a:r>
              <a:rPr lang="en-US" sz="4000" dirty="0" smtClean="0"/>
              <a:t> </a:t>
            </a:r>
            <a:endParaRPr lang="en-US" sz="4000" dirty="0" smtClean="0"/>
          </a:p>
          <a:p>
            <a:pPr>
              <a:buNone/>
            </a:pPr>
            <a:r>
              <a:rPr lang="en-US" sz="4000" dirty="0" err="1" smtClean="0"/>
              <a:t>échappent</a:t>
            </a:r>
            <a:r>
              <a:rPr lang="en-US" sz="4000" dirty="0" smtClean="0"/>
              <a:t>. La chose la plus </a:t>
            </a:r>
            <a:r>
              <a:rPr lang="en-US" sz="4000" dirty="0" err="1" smtClean="0"/>
              <a:t>importante</a:t>
            </a:r>
            <a:r>
              <a:rPr lang="en-US" sz="4000" dirty="0" smtClean="0"/>
              <a:t> </a:t>
            </a:r>
            <a:r>
              <a:rPr lang="en-US" sz="4000" dirty="0" err="1" smtClean="0"/>
              <a:t>est</a:t>
            </a:r>
            <a:r>
              <a:rPr lang="en-US" sz="4000" dirty="0" smtClean="0"/>
              <a:t> </a:t>
            </a:r>
            <a:r>
              <a:rPr lang="en-US" sz="4000" dirty="0" err="1" smtClean="0"/>
              <a:t>d’avoir</a:t>
            </a:r>
            <a:r>
              <a:rPr lang="en-US" sz="4000" dirty="0" smtClean="0"/>
              <a:t> un idée de </a:t>
            </a:r>
            <a:r>
              <a:rPr lang="en-US" sz="4000" dirty="0" err="1" smtClean="0"/>
              <a:t>ce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le </a:t>
            </a:r>
            <a:r>
              <a:rPr lang="en-US" sz="4000" dirty="0" err="1" smtClean="0"/>
              <a:t>programme</a:t>
            </a:r>
            <a:r>
              <a:rPr lang="en-US" sz="4000" dirty="0" smtClean="0"/>
              <a:t> </a:t>
            </a:r>
          </a:p>
          <a:p>
            <a:pPr>
              <a:buNone/>
            </a:pPr>
            <a:r>
              <a:rPr lang="en-US" sz="4000" dirty="0" smtClean="0"/>
              <a:t>fait, </a:t>
            </a:r>
            <a:r>
              <a:rPr lang="en-US" sz="4000" dirty="0" err="1" smtClean="0"/>
              <a:t>plutôt</a:t>
            </a:r>
            <a:r>
              <a:rPr lang="en-US" sz="4000" dirty="0" smtClean="0"/>
              <a:t>  </a:t>
            </a:r>
            <a:r>
              <a:rPr lang="en-US" sz="4000" dirty="0" err="1" smtClean="0"/>
              <a:t>que</a:t>
            </a:r>
            <a:r>
              <a:rPr lang="en-US" sz="4000" dirty="0" smtClean="0"/>
              <a:t> de comment </a:t>
            </a:r>
            <a:r>
              <a:rPr lang="en-US" sz="4000" dirty="0" err="1" smtClean="0"/>
              <a:t>il</a:t>
            </a:r>
            <a:r>
              <a:rPr lang="en-US" sz="4000" dirty="0" smtClean="0"/>
              <a:t> le fait </a:t>
            </a:r>
            <a:r>
              <a:rPr lang="en-US" sz="4000" dirty="0" err="1" smtClean="0"/>
              <a:t>exactement</a:t>
            </a:r>
            <a:r>
              <a:rPr lang="en-US" sz="4000" dirty="0" smtClean="0"/>
              <a:t>.  </a:t>
            </a:r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err="1" smtClean="0"/>
              <a:t>Ces</a:t>
            </a:r>
            <a:r>
              <a:rPr lang="en-US" sz="4000" dirty="0" smtClean="0"/>
              <a:t> </a:t>
            </a:r>
            <a:r>
              <a:rPr lang="en-US" sz="4000" dirty="0" err="1" smtClean="0"/>
              <a:t>transparents</a:t>
            </a:r>
            <a:r>
              <a:rPr lang="en-US" sz="4000" dirty="0" smtClean="0"/>
              <a:t> </a:t>
            </a:r>
            <a:r>
              <a:rPr lang="en-US" sz="4000" dirty="0" err="1" smtClean="0"/>
              <a:t>sont</a:t>
            </a:r>
            <a:r>
              <a:rPr lang="en-US" sz="4000" dirty="0" smtClean="0"/>
              <a:t> </a:t>
            </a:r>
            <a:r>
              <a:rPr lang="en-US" sz="4000" dirty="0" err="1" smtClean="0"/>
              <a:t>disponibles</a:t>
            </a:r>
            <a:r>
              <a:rPr lang="en-US" sz="4000" dirty="0" smtClean="0"/>
              <a:t> à </a:t>
            </a:r>
            <a:r>
              <a:rPr lang="en-US" sz="4000" dirty="0" err="1" smtClean="0"/>
              <a:t>l’adresse</a:t>
            </a:r>
            <a:r>
              <a:rPr lang="en-US" sz="4000" dirty="0" smtClean="0"/>
              <a:t> </a:t>
            </a:r>
            <a:r>
              <a:rPr lang="en-US" sz="4000" dirty="0" err="1" smtClean="0"/>
              <a:t>suivante</a:t>
            </a:r>
            <a:r>
              <a:rPr lang="en-US" sz="4000" dirty="0" smtClean="0"/>
              <a:t> :  </a:t>
            </a:r>
          </a:p>
          <a:p>
            <a:pPr algn="ctr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  <a:hlinkClick r:id="rId2"/>
              </a:rPr>
              <a:t>://wh3rd.net/practical-go/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Le code source </a:t>
            </a:r>
            <a:r>
              <a:rPr lang="en-US" sz="4000" dirty="0" err="1" smtClean="0"/>
              <a:t>complet</a:t>
            </a:r>
            <a:r>
              <a:rPr lang="en-US" sz="4000" dirty="0" smtClean="0"/>
              <a:t> et </a:t>
            </a:r>
            <a:r>
              <a:rPr lang="en-US" sz="4000" dirty="0" err="1" smtClean="0"/>
              <a:t>autres</a:t>
            </a:r>
            <a:r>
              <a:rPr lang="en-US" sz="4000" dirty="0" smtClean="0"/>
              <a:t> </a:t>
            </a:r>
            <a:r>
              <a:rPr lang="en-US" sz="4000" dirty="0" err="1" smtClean="0"/>
              <a:t>babioles</a:t>
            </a:r>
            <a:r>
              <a:rPr lang="en-US" sz="4000" dirty="0" smtClean="0"/>
              <a:t> </a:t>
            </a:r>
            <a:r>
              <a:rPr lang="en-US" sz="4000" dirty="0" err="1" smtClean="0"/>
              <a:t>sont</a:t>
            </a:r>
            <a:r>
              <a:rPr lang="en-US" sz="4000" dirty="0" smtClean="0"/>
              <a:t> </a:t>
            </a:r>
            <a:r>
              <a:rPr lang="en-US" sz="4000" dirty="0" err="1" smtClean="0"/>
              <a:t>disponibles</a:t>
            </a:r>
            <a:r>
              <a:rPr lang="en-US" sz="4000" dirty="0" smtClean="0"/>
              <a:t> </a:t>
            </a:r>
            <a:r>
              <a:rPr lang="en-US" sz="4000" dirty="0" err="1" smtClean="0"/>
              <a:t>sur</a:t>
            </a:r>
            <a:r>
              <a:rPr lang="en-US" sz="4000" dirty="0" smtClean="0"/>
              <a:t> le </a:t>
            </a:r>
            <a:r>
              <a:rPr lang="en-US" sz="4000" dirty="0" err="1" smtClean="0"/>
              <a:t>référentiel</a:t>
            </a:r>
            <a:r>
              <a:rPr lang="en-US" sz="4000" dirty="0" smtClean="0"/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4000" dirty="0" smtClean="0"/>
              <a:t> </a:t>
            </a:r>
            <a:r>
              <a:rPr lang="en-US" sz="4000" dirty="0" err="1" smtClean="0"/>
              <a:t>suivant</a:t>
            </a:r>
            <a:r>
              <a:rPr lang="en-US" sz="4000" dirty="0" smtClean="0"/>
              <a:t> :   </a:t>
            </a:r>
          </a:p>
          <a:p>
            <a:pPr algn="ctr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  <a:hlinkClick r:id="rId3"/>
              </a:rPr>
              <a:t>http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  <a:hlinkClick r:id="rId3"/>
              </a:rPr>
              <a:t>://github.com/nf/goto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4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Twitter stuff: </a:t>
            </a:r>
          </a:p>
          <a:p>
            <a:pPr lvl="1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golang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hashtag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go_nuts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c’est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moi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!) </a:t>
            </a:r>
            <a:endParaRPr lang="en-US" sz="4000" dirty="0" smtClean="0">
              <a:latin typeface="Courier New" pitchFamily="49" charset="0"/>
              <a:cs typeface="Courier New" pitchFamily="49" charset="0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Ecrivons un programme Go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 smtClean="0"/>
              <a:t>goto</a:t>
            </a:r>
            <a:r>
              <a:rPr lang="en-US" b="1" dirty="0" smtClean="0"/>
              <a:t>: </a:t>
            </a:r>
            <a:r>
              <a:rPr lang="en-US" b="1" dirty="0" smtClean="0"/>
              <a:t>un </a:t>
            </a:r>
            <a:r>
              <a:rPr lang="en-US" b="1" dirty="0" err="1" smtClean="0"/>
              <a:t>raccourciceur</a:t>
            </a:r>
            <a:r>
              <a:rPr lang="en-US" b="1" dirty="0" smtClean="0"/>
              <a:t> (</a:t>
            </a:r>
            <a:r>
              <a:rPr lang="en-US" b="1" i="1" dirty="0" err="1" smtClean="0"/>
              <a:t>shortener</a:t>
            </a:r>
            <a:r>
              <a:rPr lang="en-US" b="1" dirty="0" smtClean="0"/>
              <a:t>) </a:t>
            </a:r>
            <a:r>
              <a:rPr lang="en-US" b="1" dirty="0" err="1" smtClean="0"/>
              <a:t>d’URL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i="1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 service web (HTTP</a:t>
            </a:r>
            <a:r>
              <a:rPr lang="en-US" dirty="0" smtClean="0"/>
              <a:t>) </a:t>
            </a:r>
            <a:r>
              <a:rPr lang="en-US" dirty="0" smtClean="0"/>
              <a:t>qui fait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choses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err="1" smtClean="0"/>
              <a:t>Quand</a:t>
            </a:r>
            <a:r>
              <a:rPr lang="en-US" dirty="0" smtClean="0"/>
              <a:t> on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fournit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adressel</a:t>
            </a:r>
            <a:r>
              <a:rPr lang="en-US" dirty="0" smtClean="0"/>
              <a:t> </a:t>
            </a:r>
            <a:r>
              <a:rPr lang="en-US" dirty="0" err="1" smtClean="0"/>
              <a:t>ongue</a:t>
            </a:r>
            <a:r>
              <a:rPr lang="en-US" dirty="0" smtClean="0"/>
              <a:t> , </a:t>
            </a:r>
            <a:r>
              <a:rPr lang="en-US" i="1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retourne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version </a:t>
            </a:r>
            <a:r>
              <a:rPr lang="en-US" dirty="0" err="1" smtClean="0"/>
              <a:t>raccourcie</a:t>
            </a:r>
            <a:r>
              <a:rPr lang="en-US" dirty="0" smtClean="0"/>
              <a:t>  : 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http://maps.google.com/maps?f=q&amp;source=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s_q&amp;hl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en&amp;geocode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=&amp;q=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tokyo&amp;sll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=37.0625,	95.677068&amp;sspn=68.684234,65.566406&amp;ie=U	TF8&amp;hq=&amp;hnear=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Tokyo,+Japan&amp;t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h&amp;z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600" i="1" dirty="0" err="1" smtClean="0"/>
              <a:t>devient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://goo.gl/UrcGq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requête</a:t>
            </a:r>
            <a:r>
              <a:rPr lang="en-US" dirty="0" smtClean="0"/>
              <a:t> </a:t>
            </a:r>
            <a:r>
              <a:rPr lang="en-US" dirty="0" err="1" smtClean="0"/>
              <a:t>courte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envoyée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redirige</a:t>
            </a:r>
            <a:r>
              <a:rPr lang="en-US" dirty="0" smtClean="0"/>
              <a:t> </a:t>
            </a: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err="1" smtClean="0"/>
              <a:t>l’URL</a:t>
            </a:r>
            <a:r>
              <a:rPr lang="en-US" dirty="0" smtClean="0"/>
              <a:t> </a:t>
            </a:r>
            <a:r>
              <a:rPr lang="en-US" dirty="0" err="1" smtClean="0"/>
              <a:t>originale</a:t>
            </a:r>
            <a:r>
              <a:rPr lang="en-US" dirty="0" smtClean="0"/>
              <a:t>, la longue.  </a:t>
            </a:r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structures de données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Goto</a:t>
            </a:r>
            <a:r>
              <a:rPr lang="en-US" sz="1600" dirty="0" smtClean="0"/>
              <a:t> </a:t>
            </a:r>
            <a:r>
              <a:rPr lang="en-US" sz="1600" dirty="0" err="1" smtClean="0"/>
              <a:t>mappe</a:t>
            </a:r>
            <a:r>
              <a:rPr lang="en-US" sz="1600" dirty="0" smtClean="0"/>
              <a:t> les URLs </a:t>
            </a:r>
            <a:r>
              <a:rPr lang="en-US" sz="1600" dirty="0" err="1" smtClean="0"/>
              <a:t>courtes</a:t>
            </a:r>
            <a:r>
              <a:rPr lang="en-US" sz="1600" dirty="0" smtClean="0"/>
              <a:t> </a:t>
            </a:r>
            <a:r>
              <a:rPr lang="en-US" sz="1600" dirty="0" err="1" smtClean="0"/>
              <a:t>vers</a:t>
            </a:r>
            <a:r>
              <a:rPr lang="en-US" sz="1600" dirty="0" smtClean="0"/>
              <a:t> des URLs </a:t>
            </a:r>
            <a:r>
              <a:rPr lang="en-US" sz="1600" dirty="0" err="1" smtClean="0"/>
              <a:t>longues</a:t>
            </a:r>
            <a:r>
              <a:rPr lang="en-US" sz="1600" dirty="0" smtClean="0"/>
              <a:t>. Pour stocker </a:t>
            </a:r>
            <a:r>
              <a:rPr lang="en-US" sz="1600" dirty="0" err="1" smtClean="0"/>
              <a:t>ce</a:t>
            </a:r>
            <a:r>
              <a:rPr lang="en-US" sz="1600" dirty="0" smtClean="0"/>
              <a:t> </a:t>
            </a:r>
            <a:r>
              <a:rPr lang="en-US" sz="1600" dirty="0" err="1" smtClean="0"/>
              <a:t>mappage</a:t>
            </a:r>
            <a:r>
              <a:rPr lang="en-US" sz="1600" dirty="0" smtClean="0"/>
              <a:t> en </a:t>
            </a:r>
          </a:p>
          <a:p>
            <a:pPr>
              <a:buNone/>
            </a:pPr>
            <a:r>
              <a:rPr lang="en-US" sz="1600" dirty="0" err="1" smtClean="0"/>
              <a:t>mémoire</a:t>
            </a:r>
            <a:r>
              <a:rPr lang="en-US" sz="1600" dirty="0" smtClean="0"/>
              <a:t>, nous </a:t>
            </a:r>
            <a:r>
              <a:rPr lang="en-US" sz="1600" dirty="0" err="1" smtClean="0"/>
              <a:t>pouvons</a:t>
            </a:r>
            <a:r>
              <a:rPr lang="en-US" sz="1600" dirty="0" smtClean="0"/>
              <a:t> </a:t>
            </a:r>
            <a:r>
              <a:rPr lang="en-US" sz="1600" dirty="0" err="1" smtClean="0"/>
              <a:t>utiliser</a:t>
            </a:r>
            <a:r>
              <a:rPr lang="en-US" sz="1600" dirty="0" smtClean="0"/>
              <a:t> un </a:t>
            </a:r>
            <a:r>
              <a:rPr lang="en-US" sz="1600" dirty="0" err="1" smtClean="0"/>
              <a:t>dictionnaire</a:t>
            </a:r>
            <a:r>
              <a:rPr lang="en-US" sz="1600" dirty="0" smtClean="0"/>
              <a:t>.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Le type </a:t>
            </a:r>
            <a:r>
              <a:rPr lang="en-US" sz="1600" dirty="0" err="1" smtClean="0"/>
              <a:t>dictionnaire</a:t>
            </a:r>
            <a:r>
              <a:rPr lang="en-US" sz="1600" dirty="0" smtClean="0"/>
              <a:t> en Go </a:t>
            </a:r>
            <a:r>
              <a:rPr lang="en-US" sz="1600" dirty="0" err="1" smtClean="0"/>
              <a:t>vous</a:t>
            </a:r>
            <a:r>
              <a:rPr lang="en-US" sz="1600" dirty="0" smtClean="0"/>
              <a:t> </a:t>
            </a:r>
            <a:r>
              <a:rPr lang="en-US" sz="1600" dirty="0" err="1" smtClean="0"/>
              <a:t>permet</a:t>
            </a:r>
            <a:r>
              <a:rPr lang="en-US" sz="1600" dirty="0" smtClean="0"/>
              <a:t> de </a:t>
            </a:r>
            <a:r>
              <a:rPr lang="en-US" sz="1600" dirty="0" err="1" smtClean="0"/>
              <a:t>mapper</a:t>
            </a:r>
            <a:r>
              <a:rPr lang="en-US" sz="1600" dirty="0" smtClean="0"/>
              <a:t> des </a:t>
            </a:r>
            <a:r>
              <a:rPr lang="en-US" sz="1600" dirty="0" err="1" smtClean="0"/>
              <a:t>valeurs</a:t>
            </a:r>
            <a:r>
              <a:rPr lang="en-US" sz="1600" dirty="0" smtClean="0"/>
              <a:t> de </a:t>
            </a:r>
            <a:r>
              <a:rPr lang="en-US" sz="1600" dirty="0" err="1" smtClean="0"/>
              <a:t>n’importe</a:t>
            </a:r>
            <a:r>
              <a:rPr lang="en-US" sz="1600" dirty="0" smtClean="0"/>
              <a:t> </a:t>
            </a:r>
            <a:r>
              <a:rPr lang="en-US" sz="1600" dirty="0" err="1" smtClean="0"/>
              <a:t>quel</a:t>
            </a:r>
            <a:r>
              <a:rPr lang="en-US" sz="1600" dirty="0" smtClean="0"/>
              <a:t> type</a:t>
            </a:r>
          </a:p>
          <a:p>
            <a:pPr>
              <a:buNone/>
            </a:pPr>
            <a:r>
              <a:rPr lang="en-US" sz="1600" dirty="0" smtClean="0"/>
              <a:t>* </a:t>
            </a:r>
            <a:r>
              <a:rPr lang="en-US" sz="1600" dirty="0" err="1" smtClean="0"/>
              <a:t>vers</a:t>
            </a:r>
            <a:r>
              <a:rPr lang="en-US" sz="1600" dirty="0" smtClean="0"/>
              <a:t> des </a:t>
            </a:r>
            <a:r>
              <a:rPr lang="en-US" sz="1600" dirty="0" err="1" smtClean="0"/>
              <a:t>valeurs</a:t>
            </a:r>
            <a:r>
              <a:rPr lang="en-US" sz="1600" dirty="0" smtClean="0"/>
              <a:t> </a:t>
            </a:r>
            <a:r>
              <a:rPr lang="en-US" sz="1600" dirty="0" err="1" smtClean="0"/>
              <a:t>également</a:t>
            </a:r>
            <a:r>
              <a:rPr lang="en-US" sz="1600" dirty="0" smtClean="0"/>
              <a:t> de </a:t>
            </a:r>
            <a:r>
              <a:rPr lang="en-US" sz="1600" dirty="0" err="1" smtClean="0"/>
              <a:t>n’importe</a:t>
            </a:r>
            <a:r>
              <a:rPr lang="en-US" sz="1600" dirty="0" smtClean="0"/>
              <a:t> </a:t>
            </a:r>
            <a:r>
              <a:rPr lang="en-US" sz="1600" dirty="0" err="1" smtClean="0"/>
              <a:t>quel</a:t>
            </a:r>
            <a:r>
              <a:rPr lang="en-US" sz="1600" dirty="0" smtClean="0"/>
              <a:t> type.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Les </a:t>
            </a:r>
            <a:r>
              <a:rPr lang="en-US" sz="1600" dirty="0" err="1" smtClean="0"/>
              <a:t>dictionnaires</a:t>
            </a:r>
            <a:r>
              <a:rPr lang="en-US" sz="1600" dirty="0" smtClean="0"/>
              <a:t> </a:t>
            </a:r>
            <a:r>
              <a:rPr lang="en-US" sz="1600" dirty="0" err="1" smtClean="0"/>
              <a:t>doivent</a:t>
            </a:r>
            <a:r>
              <a:rPr lang="en-US" sz="1600" dirty="0" smtClean="0"/>
              <a:t> </a:t>
            </a:r>
            <a:r>
              <a:rPr lang="en-US" sz="1600" dirty="0" err="1" smtClean="0"/>
              <a:t>être</a:t>
            </a:r>
            <a:r>
              <a:rPr lang="en-US" sz="1600" dirty="0" smtClean="0"/>
              <a:t> </a:t>
            </a:r>
            <a:r>
              <a:rPr lang="en-US" sz="1600" dirty="0" err="1" smtClean="0"/>
              <a:t>initialisés</a:t>
            </a:r>
            <a:r>
              <a:rPr lang="en-US" sz="1600" dirty="0" smtClean="0"/>
              <a:t> avec la </a:t>
            </a:r>
            <a:r>
              <a:rPr lang="en-US" sz="1600" dirty="0" err="1" smtClean="0"/>
              <a:t>fonction</a:t>
            </a:r>
            <a:r>
              <a:rPr lang="en-US" sz="1600" dirty="0" smtClean="0"/>
              <a:t> native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sz="1600" dirty="0" smtClean="0"/>
              <a:t> :</a:t>
            </a:r>
          </a:p>
          <a:p>
            <a:pPr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 := make(map[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]string)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m[1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"One"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:= m[1]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 == "One"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present := m[2]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 == "", present == false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/>
              <a:t>(* les clefs </a:t>
            </a:r>
            <a:r>
              <a:rPr lang="en-US" sz="1600" dirty="0" err="1" smtClean="0"/>
              <a:t>doivent</a:t>
            </a:r>
            <a:r>
              <a:rPr lang="en-US" sz="1600" dirty="0" smtClean="0"/>
              <a:t> </a:t>
            </a:r>
            <a:r>
              <a:rPr lang="en-US" sz="1600" dirty="0" err="1" smtClean="0"/>
              <a:t>pouvoir</a:t>
            </a:r>
            <a:r>
              <a:rPr lang="en-US" sz="1600" dirty="0" smtClean="0"/>
              <a:t> </a:t>
            </a:r>
            <a:r>
              <a:rPr lang="en-US" sz="1600" dirty="0" err="1" smtClean="0"/>
              <a:t>être</a:t>
            </a:r>
            <a:r>
              <a:rPr lang="en-US" sz="1600" dirty="0" smtClean="0"/>
              <a:t> </a:t>
            </a:r>
            <a:r>
              <a:rPr lang="en-US" sz="1600" dirty="0" err="1" smtClean="0"/>
              <a:t>triées</a:t>
            </a:r>
            <a:r>
              <a:rPr lang="en-US" sz="1600" dirty="0" smtClean="0"/>
              <a:t> avec ==, </a:t>
            </a:r>
            <a:r>
              <a:rPr lang="en-US" sz="1600" dirty="0" err="1" smtClean="0"/>
              <a:t>ie</a:t>
            </a:r>
            <a:r>
              <a:rPr lang="en-US" sz="1600" dirty="0" smtClean="0"/>
              <a:t> en </a:t>
            </a:r>
            <a:r>
              <a:rPr lang="en-US" sz="1600" dirty="0" err="1" smtClean="0"/>
              <a:t>anglais</a:t>
            </a:r>
            <a:r>
              <a:rPr lang="en-US" sz="1600" dirty="0" smtClean="0"/>
              <a:t> </a:t>
            </a:r>
            <a:r>
              <a:rPr lang="en-US" sz="1600" i="1" dirty="0" smtClean="0"/>
              <a:t>comparable</a:t>
            </a:r>
            <a:r>
              <a:rPr lang="en-US" sz="1600" dirty="0" smtClean="0"/>
              <a:t> ) 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structures de données (2)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smtClean="0"/>
              <a:t>Nous spécifions le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, une structure de données  fondamentale en Go :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[string]string </a:t>
            </a: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m 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sz="2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/>
              <a:t>Pour stocker le mappage de 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://goto/a </a:t>
            </a:r>
            <a:r>
              <a:rPr lang="en-US" sz="3300" dirty="0" err="1" smtClean="0">
                <a:cs typeface="Courier New" pitchFamily="49" charset="0"/>
              </a:rPr>
              <a:t>vers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://google.com/ </a:t>
            </a:r>
            <a:r>
              <a:rPr lang="en-US" sz="3300" dirty="0" err="1" smtClean="0">
                <a:cs typeface="Courier New" pitchFamily="49" charset="0"/>
              </a:rPr>
              <a:t>dans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m: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m["a"] = "http://google.com/" </a:t>
            </a:r>
            <a:endParaRPr lang="pt-B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pt-B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:= m["a"] // url == 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  <a:hlinkClick r:id="rId2"/>
              </a:rPr>
              <a:t>://google.com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  <a:hlinkClick r:id="rId2"/>
              </a:rPr>
              <a:t>/</a:t>
            </a:r>
            <a:endParaRPr lang="pt-BR" sz="2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fr-FR" dirty="0" smtClean="0"/>
              <a:t>Attention : le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/>
              <a:t> en Go n’est sécurisé d’un point de vue pas thread (tâche).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err="1" smtClean="0"/>
              <a:t>Goto</a:t>
            </a:r>
            <a:r>
              <a:rPr lang="fr-FR" dirty="0" smtClean="0"/>
              <a:t> acceptera plusieurs requêtes de manière concurrente, ainsi nous devrons rendre</a:t>
            </a:r>
          </a:p>
          <a:p>
            <a:pPr>
              <a:buNone/>
            </a:pPr>
            <a:r>
              <a:rPr lang="fr-FR" dirty="0" smtClean="0"/>
              <a:t> notre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 sécurisé pour pouvoir y accéder à partir de plusieurs threads </a:t>
            </a:r>
          </a:p>
          <a:p>
            <a:pPr>
              <a:buNone/>
            </a:pPr>
            <a:r>
              <a:rPr lang="fr-FR" dirty="0" smtClean="0"/>
              <a:t>(tâches). 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Ajout d’un verrou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Pour </a:t>
            </a:r>
            <a:r>
              <a:rPr lang="en-US" sz="1600" dirty="0" err="1" smtClean="0"/>
              <a:t>protéger</a:t>
            </a:r>
            <a:r>
              <a:rPr lang="en-US" sz="1600" dirty="0" smtClean="0"/>
              <a:t> un </a:t>
            </a:r>
            <a:r>
              <a:rPr lang="en-US" sz="1600" dirty="0" err="1" smtClean="0"/>
              <a:t>dictionnaire</a:t>
            </a:r>
            <a:r>
              <a:rPr lang="en-US" sz="1600" dirty="0" smtClean="0"/>
              <a:t> </a:t>
            </a:r>
            <a:r>
              <a:rPr lang="en-US" sz="1600" dirty="0" err="1" smtClean="0"/>
              <a:t>d’une</a:t>
            </a:r>
            <a:r>
              <a:rPr lang="en-US" sz="1600" dirty="0" smtClean="0"/>
              <a:t> modification pendant </a:t>
            </a:r>
            <a:r>
              <a:rPr lang="en-US" sz="1600" dirty="0" err="1" smtClean="0"/>
              <a:t>une</a:t>
            </a:r>
            <a:r>
              <a:rPr lang="en-US" sz="1600" dirty="0" smtClean="0"/>
              <a:t> </a:t>
            </a:r>
            <a:r>
              <a:rPr lang="en-US" sz="1600" dirty="0" err="1" smtClean="0"/>
              <a:t>opréation</a:t>
            </a:r>
            <a:r>
              <a:rPr lang="en-US" sz="1600" dirty="0" smtClean="0"/>
              <a:t> de lecture, nous </a:t>
            </a:r>
            <a:r>
              <a:rPr lang="en-US" sz="1600" dirty="0" err="1" smtClean="0"/>
              <a:t>devons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ajouter</a:t>
            </a:r>
            <a:r>
              <a:rPr lang="en-US" sz="1600" dirty="0" smtClean="0"/>
              <a:t> un </a:t>
            </a:r>
            <a:r>
              <a:rPr lang="en-US" sz="1600" dirty="0" err="1" smtClean="0"/>
              <a:t>verrou</a:t>
            </a:r>
            <a:r>
              <a:rPr lang="en-US" sz="1600" dirty="0" smtClean="0"/>
              <a:t> à la structure de </a:t>
            </a:r>
            <a:r>
              <a:rPr lang="en-US" sz="1600" dirty="0" err="1" smtClean="0"/>
              <a:t>données</a:t>
            </a:r>
            <a:r>
              <a:rPr lang="en-US" sz="1600" dirty="0" smtClean="0"/>
              <a:t>.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En </a:t>
            </a:r>
            <a:r>
              <a:rPr lang="en-US" sz="1600" dirty="0" err="1" smtClean="0"/>
              <a:t>changeant</a:t>
            </a:r>
            <a:r>
              <a:rPr lang="en-US" sz="1600" dirty="0" smtClean="0"/>
              <a:t> la </a:t>
            </a:r>
            <a:r>
              <a:rPr lang="en-US" sz="1600" dirty="0" err="1" smtClean="0"/>
              <a:t>définition</a:t>
            </a:r>
            <a:r>
              <a:rPr lang="en-US" sz="1600" dirty="0" smtClean="0"/>
              <a:t> du type , nous </a:t>
            </a:r>
            <a:r>
              <a:rPr lang="en-US" sz="1600" dirty="0" err="1" smtClean="0"/>
              <a:t>pouvons</a:t>
            </a:r>
            <a:r>
              <a:rPr lang="en-US" sz="1600" dirty="0" smtClean="0"/>
              <a:t> transformer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sz="1600" dirty="0" smtClean="0"/>
              <a:t> en un type  structure </a:t>
            </a:r>
          </a:p>
          <a:p>
            <a:pPr>
              <a:buNone/>
            </a:pPr>
            <a:r>
              <a:rPr lang="en-US" sz="1600" dirty="0" smtClean="0"/>
              <a:t>à </a:t>
            </a:r>
            <a:r>
              <a:rPr lang="en-US" sz="1600" dirty="0" err="1" smtClean="0"/>
              <a:t>deux</a:t>
            </a:r>
            <a:r>
              <a:rPr lang="en-US" sz="1600" dirty="0" smtClean="0"/>
              <a:t> champs :</a:t>
            </a:r>
          </a:p>
          <a:p>
            <a:r>
              <a:rPr lang="en-US" sz="1600" dirty="0" smtClean="0"/>
              <a:t>Le </a:t>
            </a:r>
            <a:r>
              <a:rPr lang="en-US" sz="1600" dirty="0" err="1" smtClean="0"/>
              <a:t>dictionnaire</a:t>
            </a:r>
            <a:endParaRPr lang="en-US" sz="1600" dirty="0" smtClean="0"/>
          </a:p>
          <a:p>
            <a:r>
              <a:rPr lang="en-US" sz="1600" dirty="0" smtClean="0"/>
              <a:t>Un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RWMutex</a:t>
            </a:r>
            <a:r>
              <a:rPr lang="en-US" sz="1600" dirty="0" smtClean="0"/>
              <a:t> du package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sync</a:t>
            </a:r>
          </a:p>
          <a:p>
            <a:pPr lvl="1"/>
            <a:endParaRPr lang="en-US" sz="1400" dirty="0" smtClean="0"/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"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[string]string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mu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sync.RWMutex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sz="1400" dirty="0" smtClean="0"/>
          </a:p>
          <a:p>
            <a:pPr>
              <a:buNone/>
            </a:pPr>
            <a:r>
              <a:rPr lang="en-US" sz="1600" dirty="0" smtClean="0"/>
              <a:t>Un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RWMutex</a:t>
            </a:r>
            <a:r>
              <a:rPr lang="en-US" sz="1600" dirty="0" smtClean="0"/>
              <a:t> </a:t>
            </a:r>
            <a:r>
              <a:rPr lang="en-US" sz="1600" dirty="0" err="1" smtClean="0"/>
              <a:t>possède</a:t>
            </a:r>
            <a:r>
              <a:rPr lang="en-US" sz="1600" dirty="0" smtClean="0"/>
              <a:t> </a:t>
            </a:r>
            <a:r>
              <a:rPr lang="en-US" sz="1600" dirty="0" err="1" smtClean="0"/>
              <a:t>deux</a:t>
            </a:r>
            <a:r>
              <a:rPr lang="en-US" sz="1600" dirty="0" smtClean="0"/>
              <a:t> </a:t>
            </a:r>
            <a:r>
              <a:rPr lang="en-US" sz="1600" dirty="0" err="1" smtClean="0"/>
              <a:t>verrous</a:t>
            </a:r>
            <a:r>
              <a:rPr lang="en-US" sz="1600" dirty="0" smtClean="0"/>
              <a:t>  : un pour le </a:t>
            </a:r>
            <a:r>
              <a:rPr lang="en-US" sz="1600" dirty="0" err="1" smtClean="0"/>
              <a:t>consommateur</a:t>
            </a:r>
            <a:r>
              <a:rPr lang="en-US" sz="1600" dirty="0" smtClean="0"/>
              <a:t>, un pour le </a:t>
            </a:r>
            <a:r>
              <a:rPr lang="en-US" sz="1600" dirty="0" err="1" smtClean="0"/>
              <a:t>producteur</a:t>
            </a:r>
            <a:r>
              <a:rPr lang="en-US" sz="1600" dirty="0" smtClean="0"/>
              <a:t>. 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Plusieurs</a:t>
            </a:r>
            <a:r>
              <a:rPr lang="en-US" sz="1600" dirty="0" smtClean="0"/>
              <a:t> </a:t>
            </a:r>
            <a:r>
              <a:rPr lang="en-US" sz="1600" dirty="0" smtClean="0"/>
              <a:t>clients </a:t>
            </a:r>
            <a:r>
              <a:rPr lang="en-US" sz="1600" dirty="0" err="1" smtClean="0"/>
              <a:t>peuvent</a:t>
            </a:r>
            <a:r>
              <a:rPr lang="en-US" sz="1600" dirty="0" smtClean="0"/>
              <a:t> </a:t>
            </a:r>
            <a:r>
              <a:rPr lang="en-US" sz="1600" dirty="0" err="1" smtClean="0"/>
              <a:t>prendre</a:t>
            </a:r>
            <a:r>
              <a:rPr lang="en-US" sz="1600" dirty="0" smtClean="0"/>
              <a:t> le </a:t>
            </a:r>
            <a:r>
              <a:rPr lang="en-US" sz="1600" dirty="0" err="1" smtClean="0"/>
              <a:t>verrou</a:t>
            </a:r>
            <a:r>
              <a:rPr lang="en-US" sz="1600" dirty="0" smtClean="0"/>
              <a:t> en lecture </a:t>
            </a:r>
            <a:r>
              <a:rPr lang="en-US" sz="1600" dirty="0" err="1" smtClean="0"/>
              <a:t>simultanément</a:t>
            </a:r>
            <a:r>
              <a:rPr lang="en-US" sz="1600" dirty="0" smtClean="0"/>
              <a:t>, </a:t>
            </a:r>
            <a:r>
              <a:rPr lang="en-US" sz="1600" dirty="0" err="1" smtClean="0"/>
              <a:t>mais</a:t>
            </a:r>
            <a:r>
              <a:rPr lang="en-US" sz="1600" dirty="0" smtClean="0"/>
              <a:t> un </a:t>
            </a:r>
            <a:r>
              <a:rPr lang="en-US" sz="1600" dirty="0" err="1" smtClean="0"/>
              <a:t>seul</a:t>
            </a:r>
            <a:r>
              <a:rPr lang="en-US" sz="1600" dirty="0" smtClean="0"/>
              <a:t> client </a:t>
            </a:r>
            <a:r>
              <a:rPr lang="en-US" sz="1600" dirty="0" err="1" smtClean="0"/>
              <a:t>peut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err="1" smtClean="0"/>
              <a:t>prendre</a:t>
            </a:r>
            <a:r>
              <a:rPr lang="en-US" sz="1600" dirty="0" smtClean="0"/>
              <a:t> le </a:t>
            </a:r>
            <a:r>
              <a:rPr lang="en-US" sz="1600" dirty="0" err="1" smtClean="0"/>
              <a:t>verrou</a:t>
            </a:r>
            <a:r>
              <a:rPr lang="en-US" sz="1600" dirty="0" smtClean="0"/>
              <a:t> en </a:t>
            </a:r>
            <a:r>
              <a:rPr lang="en-US" sz="1600" dirty="0" err="1" smtClean="0"/>
              <a:t>écriture</a:t>
            </a:r>
            <a:r>
              <a:rPr lang="en-US" sz="1600" dirty="0" smtClean="0"/>
              <a:t> (à </a:t>
            </a:r>
            <a:r>
              <a:rPr lang="en-US" sz="1600" dirty="0" err="1" smtClean="0"/>
              <a:t>l’exclusion</a:t>
            </a:r>
            <a:r>
              <a:rPr lang="en-US" sz="1600" dirty="0" smtClean="0"/>
              <a:t> de </a:t>
            </a:r>
            <a:r>
              <a:rPr lang="en-US" sz="1600" dirty="0" err="1" smtClean="0"/>
              <a:t>tous</a:t>
            </a:r>
            <a:r>
              <a:rPr lang="en-US" sz="1600" dirty="0" smtClean="0"/>
              <a:t> les </a:t>
            </a:r>
            <a:r>
              <a:rPr lang="en-US" sz="1600" dirty="0" err="1" smtClean="0"/>
              <a:t>consommateurs</a:t>
            </a:r>
            <a:r>
              <a:rPr lang="en-US" sz="1600" dirty="0" smtClean="0"/>
              <a:t>).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méthodes d’accès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set)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Nous </a:t>
            </a:r>
            <a:r>
              <a:rPr lang="en-US" dirty="0" err="1" smtClean="0"/>
              <a:t>devons</a:t>
            </a:r>
            <a:r>
              <a:rPr lang="en-US" dirty="0" smtClean="0"/>
              <a:t> </a:t>
            </a:r>
            <a:r>
              <a:rPr lang="en-US" dirty="0" err="1" smtClean="0"/>
              <a:t>maintenant</a:t>
            </a:r>
            <a:r>
              <a:rPr lang="en-US" dirty="0" smtClean="0"/>
              <a:t> </a:t>
            </a:r>
            <a:r>
              <a:rPr lang="en-US" dirty="0" err="1" smtClean="0"/>
              <a:t>intéragir</a:t>
            </a:r>
            <a:r>
              <a:rPr lang="en-US" dirty="0" smtClean="0"/>
              <a:t> avec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 à </a:t>
            </a:r>
            <a:r>
              <a:rPr lang="en-US" dirty="0" err="1" smtClean="0"/>
              <a:t>travers</a:t>
            </a:r>
            <a:r>
              <a:rPr lang="en-US" dirty="0" smtClean="0"/>
              <a:t> des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d’accès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).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err="1" smtClean="0"/>
              <a:t>prend</a:t>
            </a:r>
            <a:r>
              <a:rPr lang="en-US" dirty="0" smtClean="0"/>
              <a:t> le </a:t>
            </a:r>
            <a:r>
              <a:rPr lang="en-US" dirty="0" err="1" smtClean="0"/>
              <a:t>verrou</a:t>
            </a:r>
            <a:r>
              <a:rPr lang="en-US" dirty="0" smtClean="0"/>
              <a:t> en lecture avec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mu.RLock</a:t>
            </a:r>
            <a:r>
              <a:rPr lang="en-US" dirty="0" smtClean="0"/>
              <a:t>, </a:t>
            </a:r>
            <a:r>
              <a:rPr lang="en-US" dirty="0" smtClean="0"/>
              <a:t>et </a:t>
            </a:r>
            <a:r>
              <a:rPr lang="en-US" dirty="0" err="1" smtClean="0"/>
              <a:t>retourne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string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l’URL</a:t>
            </a:r>
            <a:r>
              <a:rPr lang="en-US" dirty="0" smtClean="0"/>
              <a:t>. Si la clef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présente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dictionnaire</a:t>
            </a:r>
            <a:r>
              <a:rPr lang="en-US" dirty="0" smtClean="0"/>
              <a:t>, la 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zéro</a:t>
            </a:r>
            <a:r>
              <a:rPr lang="en-US" dirty="0" smtClean="0"/>
              <a:t> pour le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(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chaîne</a:t>
            </a:r>
            <a:r>
              <a:rPr lang="en-US" dirty="0" smtClean="0"/>
              <a:t> vide) sera </a:t>
            </a:r>
            <a:r>
              <a:rPr lang="en-US" dirty="0" err="1" smtClean="0"/>
              <a:t>retournée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string) string {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s.mu.RLock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s.mu.RUnlock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url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méthodes d’accès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set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 (2)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</a:t>
            </a:r>
            <a:r>
              <a:rPr lang="en-US" dirty="0" err="1" smtClean="0"/>
              <a:t>prend</a:t>
            </a:r>
            <a:r>
              <a:rPr lang="en-US" dirty="0" smtClean="0"/>
              <a:t> un </a:t>
            </a:r>
            <a:r>
              <a:rPr lang="en-US" dirty="0" err="1" smtClean="0"/>
              <a:t>verrou</a:t>
            </a:r>
            <a:r>
              <a:rPr lang="en-US" dirty="0" smtClean="0"/>
              <a:t> en </a:t>
            </a:r>
            <a:r>
              <a:rPr lang="en-US" dirty="0" err="1" smtClean="0"/>
              <a:t>écriture</a:t>
            </a:r>
            <a:r>
              <a:rPr lang="en-US" dirty="0" smtClean="0"/>
              <a:t> et </a:t>
            </a:r>
            <a:r>
              <a:rPr lang="en-US" dirty="0" err="1" smtClean="0"/>
              <a:t>remet</a:t>
            </a:r>
            <a:r>
              <a:rPr lang="en-US" dirty="0" smtClean="0"/>
              <a:t> à jour le </a:t>
            </a:r>
            <a:r>
              <a:rPr lang="en-US" dirty="0" err="1" smtClean="0"/>
              <a:t>dictionnaire</a:t>
            </a:r>
            <a:r>
              <a:rPr lang="en-US" dirty="0" smtClean="0"/>
              <a:t> avec </a:t>
            </a:r>
          </a:p>
          <a:p>
            <a:pPr>
              <a:buNone/>
            </a:pPr>
            <a:r>
              <a:rPr lang="en-US" dirty="0" err="1" smtClean="0"/>
              <a:t>l’URL</a:t>
            </a:r>
            <a:r>
              <a:rPr lang="en-US" dirty="0" smtClean="0"/>
              <a:t>.  Si la clef </a:t>
            </a:r>
            <a:r>
              <a:rPr lang="en-US" dirty="0" err="1" smtClean="0"/>
              <a:t>est</a:t>
            </a:r>
            <a:r>
              <a:rPr lang="en-US" dirty="0" smtClean="0"/>
              <a:t> déjà </a:t>
            </a:r>
            <a:r>
              <a:rPr lang="en-US" dirty="0" err="1" smtClean="0"/>
              <a:t>présente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</a:t>
            </a:r>
            <a:r>
              <a:rPr lang="en-US" dirty="0" err="1" smtClean="0"/>
              <a:t>retourne</a:t>
            </a:r>
            <a:r>
              <a:rPr lang="en-US" dirty="0" smtClean="0"/>
              <a:t> un </a:t>
            </a:r>
            <a:r>
              <a:rPr lang="en-US" dirty="0" err="1" smtClean="0"/>
              <a:t>booléan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et le </a:t>
            </a:r>
            <a:r>
              <a:rPr lang="en-US" dirty="0" err="1" smtClean="0"/>
              <a:t>dictionnaire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mis</a:t>
            </a:r>
            <a:r>
              <a:rPr lang="en-US" dirty="0" smtClean="0"/>
              <a:t> à jour (plus </a:t>
            </a:r>
            <a:r>
              <a:rPr lang="en-US" dirty="0" err="1" smtClean="0"/>
              <a:t>tard</a:t>
            </a:r>
            <a:r>
              <a:rPr lang="en-US" dirty="0" smtClean="0"/>
              <a:t>, nous </a:t>
            </a:r>
            <a:r>
              <a:rPr lang="en-US" dirty="0" err="1" smtClean="0"/>
              <a:t>utiliserons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pour </a:t>
            </a:r>
            <a:r>
              <a:rPr lang="en-US" dirty="0" err="1" smtClean="0"/>
              <a:t>garantir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chaque</a:t>
            </a:r>
            <a:r>
              <a:rPr lang="en-US" dirty="0" smtClean="0"/>
              <a:t> URL </a:t>
            </a:r>
            <a:r>
              <a:rPr lang="en-US" dirty="0" err="1" smtClean="0"/>
              <a:t>possède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unique)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Set(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url string)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s.mu.Unlock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false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= url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s.mu.Unlock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678</Words>
  <Application>Microsoft Office PowerPoint</Application>
  <PresentationFormat>Affichage à l'écran (4:3)</PresentationFormat>
  <Paragraphs>124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Pratique de la programmation  en Go  </vt:lpstr>
      <vt:lpstr>Qu’est-ce que Go?</vt:lpstr>
      <vt:lpstr>Cette présentation</vt:lpstr>
      <vt:lpstr>Ecrivons un programme Go</vt:lpstr>
      <vt:lpstr>Les structures de données</vt:lpstr>
      <vt:lpstr>Les structures de données (2)</vt:lpstr>
      <vt:lpstr>Ajout d’un verrou</vt:lpstr>
      <vt:lpstr>Les méthodes d’accès (get, set)</vt:lpstr>
      <vt:lpstr>Les méthodes d’accès (get, set) (2)</vt:lpstr>
    </vt:vector>
  </TitlesOfParts>
  <Company>VisioDyn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Xavier MEHAUT</dc:creator>
  <cp:lastModifiedBy>Xavier MEHAUT</cp:lastModifiedBy>
  <cp:revision>302</cp:revision>
  <dcterms:created xsi:type="dcterms:W3CDTF">2011-08-31T13:11:29Z</dcterms:created>
  <dcterms:modified xsi:type="dcterms:W3CDTF">2011-09-19T15:21:59Z</dcterms:modified>
</cp:coreProperties>
</file>