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adg@golang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golang.org/2010/08/defer-panic-and-recov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f/goto/tree/master/talk/code/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f/goto" TargetMode="External"/><Relationship Id="rId2" Type="http://schemas.openxmlformats.org/officeDocument/2006/relationships/hyperlink" Target="http://wh3rd.net/practical-g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Pratique de la programmation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en Go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Andrew </a:t>
            </a:r>
            <a:r>
              <a:rPr lang="fr-FR" sz="1600" dirty="0" err="1" smtClean="0"/>
              <a:t>Gerrand</a:t>
            </a:r>
            <a:endParaRPr lang="fr-FR" sz="1600" dirty="0" smtClean="0"/>
          </a:p>
          <a:p>
            <a:r>
              <a:rPr lang="fr-FR" sz="1600" dirty="0" smtClean="0">
                <a:hlinkClick r:id="rId2"/>
              </a:rPr>
              <a:t>adg@golang.org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Traduction  en français</a:t>
            </a:r>
            <a:br>
              <a:rPr lang="fr-FR" sz="1600" dirty="0" smtClean="0"/>
            </a:br>
            <a:r>
              <a:rPr lang="fr-FR" sz="1600" dirty="0" smtClean="0">
                <a:hlinkClick r:id="rId3"/>
              </a:rPr>
              <a:t>xavier.mehaut@gmail.com</a:t>
            </a:r>
            <a:endParaRPr lang="fr-FR" sz="16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Defer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instruction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ajoute</a:t>
            </a:r>
            <a:r>
              <a:rPr lang="en-US" dirty="0" smtClean="0"/>
              <a:t> un </a:t>
            </a:r>
            <a:r>
              <a:rPr lang="en-US" dirty="0" err="1" smtClean="0"/>
              <a:t>appel</a:t>
            </a:r>
            <a:r>
              <a:rPr lang="en-US" dirty="0" smtClean="0"/>
              <a:t> de </a:t>
            </a:r>
            <a:r>
              <a:rPr lang="en-US" dirty="0" err="1" smtClean="0"/>
              <a:t>fonction</a:t>
            </a:r>
            <a:r>
              <a:rPr lang="en-US" dirty="0" smtClean="0"/>
              <a:t> à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.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</a:p>
          <a:p>
            <a:pPr>
              <a:buNone/>
            </a:pPr>
            <a:r>
              <a:rPr lang="en-US" dirty="0" err="1" smtClean="0"/>
              <a:t>appels</a:t>
            </a:r>
            <a:r>
              <a:rPr lang="en-US" dirty="0" smtClean="0"/>
              <a:t> </a:t>
            </a:r>
            <a:r>
              <a:rPr lang="en-US" dirty="0" err="1" smtClean="0"/>
              <a:t>sauvegardés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exécutée</a:t>
            </a:r>
            <a:r>
              <a:rPr lang="en-US" dirty="0" smtClean="0"/>
              <a:t> après la fin </a:t>
            </a:r>
            <a:r>
              <a:rPr lang="en-US" dirty="0" err="1" smtClean="0"/>
              <a:t>d’exécution</a:t>
            </a:r>
            <a:r>
              <a:rPr lang="en-US" dirty="0" smtClean="0"/>
              <a:t> de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englobante</a:t>
            </a:r>
            <a:r>
              <a:rPr lang="en-US" dirty="0" smtClean="0"/>
              <a:t>.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habituellement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en vu de </a:t>
            </a:r>
            <a:r>
              <a:rPr lang="en-US" dirty="0" err="1" smtClean="0"/>
              <a:t>de</a:t>
            </a:r>
            <a:r>
              <a:rPr lang="en-US" dirty="0" smtClean="0"/>
              <a:t> simplifier les </a:t>
            </a:r>
          </a:p>
          <a:p>
            <a:pPr>
              <a:buNone/>
            </a:pPr>
            <a:r>
              <a:rPr lang="en-US" dirty="0" err="1" smtClean="0"/>
              <a:t>fonctions</a:t>
            </a:r>
            <a:r>
              <a:rPr lang="en-US" dirty="0" smtClean="0"/>
              <a:t> qui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exécuter</a:t>
            </a:r>
            <a:r>
              <a:rPr lang="en-US" dirty="0" smtClean="0"/>
              <a:t> des </a:t>
            </a:r>
            <a:r>
              <a:rPr lang="en-US" dirty="0" err="1" smtClean="0"/>
              <a:t>opérations</a:t>
            </a:r>
            <a:r>
              <a:rPr lang="en-US" dirty="0" smtClean="0"/>
              <a:t> de </a:t>
            </a:r>
            <a:r>
              <a:rPr lang="en-US" dirty="0" err="1" smtClean="0"/>
              <a:t>nettoyage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afficher</a:t>
            </a:r>
            <a:r>
              <a:rPr lang="en-US" dirty="0" smtClean="0"/>
              <a:t> “Bonjour” et </a:t>
            </a:r>
            <a:r>
              <a:rPr lang="en-US" dirty="0" err="1" smtClean="0"/>
              <a:t>ensuite</a:t>
            </a:r>
            <a:r>
              <a:rPr lang="en-US" dirty="0" smtClean="0"/>
              <a:t> “monde”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("monde")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("Bonjour")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de simplifier les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Il y a beaucoup plus à </a:t>
            </a:r>
            <a:r>
              <a:rPr lang="en-US" dirty="0" err="1" smtClean="0"/>
              <a:t>connaitre</a:t>
            </a:r>
            <a:r>
              <a:rPr lang="en-US" dirty="0" smtClean="0"/>
              <a:t> au </a:t>
            </a:r>
            <a:r>
              <a:rPr lang="en-US" dirty="0" err="1" smtClean="0"/>
              <a:t>sujet</a:t>
            </a:r>
            <a:r>
              <a:rPr lang="en-US" dirty="0" smtClean="0"/>
              <a:t> du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. </a:t>
            </a:r>
            <a:r>
              <a:rPr lang="en-US" dirty="0" err="1" smtClean="0"/>
              <a:t>Voir</a:t>
            </a:r>
            <a:r>
              <a:rPr lang="en-US" dirty="0" smtClean="0"/>
              <a:t>   "</a:t>
            </a:r>
            <a:r>
              <a:rPr lang="en-US" dirty="0" smtClean="0">
                <a:hlinkClick r:id="rId2"/>
              </a:rPr>
              <a:t>Defer, Panic, and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Recover</a:t>
            </a:r>
            <a:r>
              <a:rPr lang="en-US" dirty="0" smtClean="0"/>
              <a:t>" pour </a:t>
            </a:r>
            <a:r>
              <a:rPr lang="en-US" dirty="0" err="1" smtClean="0"/>
              <a:t>une</a:t>
            </a:r>
            <a:r>
              <a:rPr lang="en-US" dirty="0" smtClean="0"/>
              <a:t> discussion plus </a:t>
            </a:r>
            <a:r>
              <a:rPr lang="en-US" dirty="0" err="1" smtClean="0"/>
              <a:t>approfondie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sujet</a:t>
            </a:r>
            <a:r>
              <a:rPr lang="en-US" dirty="0" smtClean="0"/>
              <a:t>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4000" dirty="0" smtClean="0"/>
              <a:t>En utilisant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4000" dirty="0" smtClean="0"/>
              <a:t>, la méthode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4000" dirty="0" smtClean="0"/>
              <a:t> permet d’éviter l’utilisation de la variable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fr-FR" sz="4000" dirty="0" smtClean="0"/>
              <a:t> locale  et </a:t>
            </a:r>
          </a:p>
          <a:p>
            <a:pPr>
              <a:buNone/>
            </a:pPr>
            <a:r>
              <a:rPr lang="fr-FR" sz="4000" dirty="0" smtClean="0"/>
              <a:t>renvoie la valeur  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4000" dirty="0" smtClean="0"/>
              <a:t> directement: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string) string {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	s.mu.RLock() </a:t>
            </a:r>
          </a:p>
          <a:p>
            <a:pPr lvl="1">
              <a:buNone/>
            </a:pPr>
            <a:r>
              <a:rPr lang="fr-FR" sz="37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700" i="1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s.mu.RUnlock() 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Et la logique pour le  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sz="4000" dirty="0" smtClean="0"/>
              <a:t> devient alors plus clair: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) Set(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	s.mu.Lock() </a:t>
            </a:r>
          </a:p>
          <a:p>
            <a:pPr lvl="1">
              <a:buNone/>
            </a:pPr>
            <a:r>
              <a:rPr lang="fr-FR" sz="35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500" i="1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s.mu.Unlock()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_,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	return false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] = url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3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Une fonction d’initialisation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structure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</a:t>
            </a:r>
            <a:r>
              <a:rPr lang="en-US" dirty="0" err="1" smtClean="0"/>
              <a:t>contient</a:t>
            </a:r>
            <a:r>
              <a:rPr lang="en-US" dirty="0" smtClean="0"/>
              <a:t> un champ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, qui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initialisé</a:t>
            </a:r>
            <a:r>
              <a:rPr lang="en-US" dirty="0" smtClean="0"/>
              <a:t> avec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avant</a:t>
            </a:r>
            <a:r>
              <a:rPr lang="en-US" dirty="0" smtClean="0"/>
              <a:t> de </a:t>
            </a:r>
            <a:r>
              <a:rPr lang="en-US" dirty="0" err="1" smtClean="0"/>
              <a:t>pouvoir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map[string]string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mu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 ne </a:t>
            </a:r>
            <a:r>
              <a:rPr lang="en-US" dirty="0" err="1" smtClean="0"/>
              <a:t>possède</a:t>
            </a:r>
            <a:r>
              <a:rPr lang="en-US" dirty="0" smtClean="0"/>
              <a:t> pas de </a:t>
            </a:r>
            <a:r>
              <a:rPr lang="en-US" dirty="0" err="1" smtClean="0"/>
              <a:t>constructeurs</a:t>
            </a:r>
            <a:r>
              <a:rPr lang="en-US" dirty="0" smtClean="0"/>
              <a:t>.  A la place, la convention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d’écrire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nommée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NewXXX</a:t>
            </a:r>
            <a:r>
              <a:rPr lang="en-US" dirty="0" smtClean="0"/>
              <a:t> qui </a:t>
            </a:r>
            <a:r>
              <a:rPr lang="en-US" dirty="0" err="1" smtClean="0"/>
              <a:t>renvoie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</a:t>
            </a:r>
            <a:r>
              <a:rPr lang="en-US" dirty="0" err="1" smtClean="0"/>
              <a:t>initialisée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type.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make(map[string]string),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Utilisation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Création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instance: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 :=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Stockage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URL par la clef  :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("a", "http://google.com") {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success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Récupération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URL par la clef :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("a");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""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redirect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key not found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Raccourcicement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d’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Nous avons déjà la méthode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1600" dirty="0" smtClean="0"/>
              <a:t> pour récupérer les </a:t>
            </a:r>
            <a:r>
              <a:rPr lang="fr-FR" sz="1600" dirty="0" err="1" smtClean="0"/>
              <a:t>URLs</a:t>
            </a:r>
            <a:r>
              <a:rPr lang="fr-FR" sz="1600" dirty="0" smtClean="0"/>
              <a:t>. Créons maintenant la méthode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Put</a:t>
            </a:r>
          </a:p>
          <a:p>
            <a:pPr>
              <a:buNone/>
            </a:pPr>
            <a:r>
              <a:rPr lang="fr-FR" sz="1600" dirty="0" smtClean="0"/>
              <a:t> qui prend une URL, la stocke grâce à sa clef correspondante, et qui renvoie la clef.  </a:t>
            </a:r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Put(url string) string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for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 if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url)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panic("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shouldn't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200" dirty="0" smtClean="0"/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Count()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s.mu.RLock()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s.mu.RUnlock()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La fonction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600" dirty="0" smtClean="0"/>
              <a:t> prend un entier et renvoie une clef alphanumérique correspondante : </a:t>
            </a:r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string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/*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omitted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serveur HTTP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Le package Go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fr-FR" dirty="0" smtClean="0"/>
              <a:t> fournit l’infrastructure nécessaire pour exécuter des</a:t>
            </a:r>
          </a:p>
          <a:p>
            <a:pPr>
              <a:buNone/>
            </a:pPr>
            <a:r>
              <a:rPr lang="fr-FR" dirty="0" smtClean="0"/>
              <a:t> requêtes HTTP. 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package main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(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 "http" )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Hello(w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(w, "Hello, world!")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("/", Hello)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http.ListenAndServe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(":8080",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handlers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Notre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possèdera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i="1" dirty="0" smtClean="0"/>
              <a:t>handlers</a:t>
            </a:r>
            <a:r>
              <a:rPr lang="en-US" dirty="0" smtClean="0"/>
              <a:t>  HTTP :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, qui </a:t>
            </a:r>
            <a:r>
              <a:rPr lang="en-US" dirty="0" err="1" smtClean="0"/>
              <a:t>redirige</a:t>
            </a:r>
            <a:r>
              <a:rPr lang="en-US" dirty="0" smtClean="0"/>
              <a:t> les </a:t>
            </a:r>
            <a:r>
              <a:rPr lang="en-US" dirty="0" err="1" smtClean="0"/>
              <a:t>requêtes</a:t>
            </a:r>
            <a:r>
              <a:rPr lang="en-US" dirty="0" smtClean="0"/>
              <a:t> URL </a:t>
            </a:r>
            <a:r>
              <a:rPr lang="en-US" dirty="0" err="1" smtClean="0"/>
              <a:t>courtes</a:t>
            </a:r>
            <a:r>
              <a:rPr lang="en-US" dirty="0" smtClean="0"/>
              <a:t> 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, qui </a:t>
            </a:r>
            <a:r>
              <a:rPr lang="en-US" dirty="0" err="1" smtClean="0"/>
              <a:t>gère</a:t>
            </a:r>
            <a:r>
              <a:rPr lang="en-US" dirty="0" smtClean="0"/>
              <a:t> la </a:t>
            </a:r>
            <a:r>
              <a:rPr lang="en-US" dirty="0" err="1" smtClean="0"/>
              <a:t>réception</a:t>
            </a:r>
            <a:r>
              <a:rPr lang="en-US" dirty="0" smtClean="0"/>
              <a:t> de </a:t>
            </a:r>
            <a:r>
              <a:rPr lang="en-US" dirty="0" err="1" smtClean="0"/>
              <a:t>nouvelles</a:t>
            </a:r>
            <a:r>
              <a:rPr lang="en-US" dirty="0" smtClean="0"/>
              <a:t> URLs.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	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HandleFunc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pour les  </a:t>
            </a:r>
            <a:r>
              <a:rPr lang="en-US" dirty="0" err="1" smtClean="0"/>
              <a:t>prendre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 au </a:t>
            </a:r>
            <a:r>
              <a:rPr lang="en-US" dirty="0" err="1" smtClean="0"/>
              <a:t>moyen</a:t>
            </a:r>
            <a:r>
              <a:rPr lang="en-US" dirty="0" smtClean="0"/>
              <a:t> du </a:t>
            </a:r>
          </a:p>
          <a:p>
            <a:pPr>
              <a:buNone/>
            </a:pPr>
            <a:r>
              <a:rPr lang="en-US" dirty="0" smtClean="0"/>
              <a:t>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.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("/", Redirect)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("/add", Add)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http.ListenAndServe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(":8080", nil)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/add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traitées</a:t>
            </a:r>
            <a:r>
              <a:rPr lang="en-US" dirty="0" smtClean="0"/>
              <a:t> par le </a:t>
            </a:r>
            <a:r>
              <a:rPr lang="en-US" dirty="0" err="1" smtClean="0"/>
              <a:t>gestionnaire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autres</a:t>
            </a:r>
            <a:r>
              <a:rPr lang="en-US" dirty="0" smtClean="0"/>
              <a:t>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traitées</a:t>
            </a:r>
            <a:r>
              <a:rPr lang="en-US" dirty="0" smtClean="0"/>
              <a:t> par le </a:t>
            </a:r>
            <a:r>
              <a:rPr lang="en-US" dirty="0" err="1" smtClean="0"/>
              <a:t>gestionnaire</a:t>
            </a:r>
            <a:r>
              <a:rPr lang="en-US" dirty="0" smtClean="0"/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lit les </a:t>
            </a:r>
            <a:r>
              <a:rPr lang="en-US" dirty="0" err="1" smtClean="0"/>
              <a:t>paramètres</a:t>
            </a:r>
            <a:r>
              <a:rPr lang="en-US" dirty="0" smtClean="0"/>
              <a:t> de </a:t>
            </a:r>
            <a:r>
              <a:rPr lang="en-US" dirty="0" err="1" smtClean="0"/>
              <a:t>l’url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la </a:t>
            </a:r>
            <a:r>
              <a:rPr lang="en-US" dirty="0" err="1" smtClean="0"/>
              <a:t>requête</a:t>
            </a:r>
            <a:r>
              <a:rPr lang="en-US" dirty="0" smtClean="0"/>
              <a:t> HTTP, les met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 le </a:t>
            </a:r>
            <a:r>
              <a:rPr lang="en-US" dirty="0" err="1" smtClean="0"/>
              <a:t>magasin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), et </a:t>
            </a:r>
            <a:r>
              <a:rPr lang="en-US" dirty="0" err="1" smtClean="0"/>
              <a:t>renvoie</a:t>
            </a:r>
            <a:r>
              <a:rPr lang="en-US" dirty="0" smtClean="0"/>
              <a:t> à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courte</a:t>
            </a:r>
            <a:r>
              <a:rPr lang="en-US" dirty="0" smtClean="0"/>
              <a:t> </a:t>
            </a:r>
            <a:r>
              <a:rPr lang="en-US" dirty="0" err="1" smtClean="0"/>
              <a:t>correspondante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r.FormValue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key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(w, "http://localhost:8080/%s", key)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magasin</a:t>
            </a:r>
            <a:r>
              <a:rPr lang="en-US" dirty="0" smtClean="0"/>
              <a:t>?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variable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pointant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</a:t>
            </a:r>
          </a:p>
          <a:p>
            <a:pPr>
              <a:buNone/>
            </a:pPr>
            <a:r>
              <a:rPr lang="en-US" dirty="0" smtClean="0"/>
              <a:t>de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ligne</a:t>
            </a:r>
            <a:r>
              <a:rPr lang="en-US" dirty="0" smtClean="0"/>
              <a:t> au-</a:t>
            </a:r>
            <a:r>
              <a:rPr lang="en-US" dirty="0" err="1" smtClean="0"/>
              <a:t>dessus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apparaître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où</a:t>
            </a:r>
            <a:r>
              <a:rPr lang="en-US" dirty="0" smtClean="0"/>
              <a:t> au </a:t>
            </a:r>
            <a:r>
              <a:rPr lang="en-US" dirty="0" err="1" smtClean="0"/>
              <a:t>niveau</a:t>
            </a:r>
            <a:r>
              <a:rPr lang="en-US" dirty="0" smtClean="0"/>
              <a:t> le plus haut d’un </a:t>
            </a:r>
            <a:r>
              <a:rPr lang="en-US" dirty="0" err="1" smtClean="0"/>
              <a:t>fichier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Elle sera </a:t>
            </a:r>
            <a:r>
              <a:rPr lang="en-US" dirty="0" err="1" smtClean="0"/>
              <a:t>évaluée</a:t>
            </a:r>
            <a:r>
              <a:rPr lang="en-US" dirty="0" smtClean="0"/>
              <a:t> à </a:t>
            </a:r>
            <a:r>
              <a:rPr lang="en-US" dirty="0" err="1" smtClean="0"/>
              <a:t>l’initialisation</a:t>
            </a:r>
            <a:r>
              <a:rPr lang="en-US" dirty="0" smtClean="0"/>
              <a:t> du </a:t>
            </a:r>
            <a:r>
              <a:rPr lang="en-US" dirty="0" err="1" smtClean="0"/>
              <a:t>programme</a:t>
            </a:r>
            <a:r>
              <a:rPr lang="en-US" dirty="0" smtClean="0"/>
              <a:t>, </a:t>
            </a:r>
            <a:r>
              <a:rPr lang="en-US" dirty="0" err="1" smtClean="0"/>
              <a:t>avant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/>
              <a:t> ne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elle-même</a:t>
            </a:r>
            <a:r>
              <a:rPr lang="en-US" dirty="0" smtClean="0"/>
              <a:t> </a:t>
            </a:r>
            <a:r>
              <a:rPr lang="en-US" dirty="0" err="1" smtClean="0"/>
              <a:t>appelée</a:t>
            </a:r>
            <a:r>
              <a:rPr lang="en-US" dirty="0" smtClean="0"/>
              <a:t>. 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400" dirty="0" smtClean="0"/>
              <a:t>Quid de l’interface utilisateur ?  Modifions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sz="1400" dirty="0" smtClean="0"/>
              <a:t> pour afficher un texte en HTML quand aucune url n’est fournie : 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err="1" smtClean="0"/>
              <a:t>func</a:t>
            </a:r>
            <a:r>
              <a:rPr lang="fr-FR" sz="1400" dirty="0" smtClean="0"/>
              <a:t> </a:t>
            </a:r>
            <a:r>
              <a:rPr lang="fr-FR" sz="1400" dirty="0" err="1" smtClean="0"/>
              <a:t>Add</a:t>
            </a:r>
            <a:r>
              <a:rPr lang="fr-FR" sz="1400" dirty="0" smtClean="0"/>
              <a:t>(w </a:t>
            </a:r>
            <a:r>
              <a:rPr lang="fr-FR" sz="1400" dirty="0" err="1" smtClean="0"/>
              <a:t>http.ResponseWriter</a:t>
            </a:r>
            <a:r>
              <a:rPr lang="fr-FR" sz="1400" dirty="0" smtClean="0"/>
              <a:t>, r *</a:t>
            </a:r>
            <a:r>
              <a:rPr lang="fr-FR" sz="1400" dirty="0" err="1" smtClean="0"/>
              <a:t>http.Request</a:t>
            </a:r>
            <a:r>
              <a:rPr lang="fr-FR" sz="1400" dirty="0" smtClean="0"/>
              <a:t>) { </a:t>
            </a:r>
          </a:p>
          <a:p>
            <a:pPr>
              <a:buNone/>
            </a:pPr>
            <a:r>
              <a:rPr lang="fr-FR" sz="1400" dirty="0" smtClean="0"/>
              <a:t>	url := </a:t>
            </a:r>
            <a:r>
              <a:rPr lang="fr-FR" sz="1400" dirty="0" err="1" smtClean="0"/>
              <a:t>r.FormValue</a:t>
            </a:r>
            <a:r>
              <a:rPr lang="fr-FR" sz="1400" dirty="0" smtClean="0"/>
              <a:t>("url") </a:t>
            </a:r>
          </a:p>
          <a:p>
            <a:pPr>
              <a:buNone/>
            </a:pPr>
            <a:r>
              <a:rPr lang="fr-FR" sz="1400" i="1" dirty="0" smtClean="0"/>
              <a:t>	if url == "" { </a:t>
            </a:r>
          </a:p>
          <a:p>
            <a:pPr>
              <a:buNone/>
            </a:pPr>
            <a:r>
              <a:rPr lang="fr-FR" sz="1400" i="1" dirty="0" smtClean="0"/>
              <a:t>		</a:t>
            </a:r>
            <a:r>
              <a:rPr lang="fr-FR" sz="1400" i="1" dirty="0" err="1" smtClean="0"/>
              <a:t>fmt.Fprint</a:t>
            </a:r>
            <a:r>
              <a:rPr lang="fr-FR" sz="1400" i="1" dirty="0" smtClean="0"/>
              <a:t>(w, </a:t>
            </a:r>
            <a:r>
              <a:rPr lang="fr-FR" sz="1400" i="1" dirty="0" err="1" smtClean="0"/>
              <a:t>AddForm</a:t>
            </a:r>
            <a:r>
              <a:rPr lang="fr-FR" sz="1400" i="1" dirty="0" smtClean="0"/>
              <a:t>) </a:t>
            </a:r>
          </a:p>
          <a:p>
            <a:pPr>
              <a:buNone/>
            </a:pPr>
            <a:r>
              <a:rPr lang="fr-FR" sz="1400" i="1" dirty="0" smtClean="0"/>
              <a:t>		return </a:t>
            </a:r>
          </a:p>
          <a:p>
            <a:pPr>
              <a:buNone/>
            </a:pPr>
            <a:r>
              <a:rPr lang="fr-FR" sz="1400" i="1" dirty="0" smtClean="0"/>
              <a:t>	}</a:t>
            </a:r>
            <a:r>
              <a:rPr lang="fr-FR" sz="1400" dirty="0" smtClean="0"/>
              <a:t> </a:t>
            </a:r>
          </a:p>
          <a:p>
            <a:pPr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key</a:t>
            </a:r>
            <a:r>
              <a:rPr lang="fr-FR" sz="1400" dirty="0" smtClean="0"/>
              <a:t> := </a:t>
            </a:r>
            <a:r>
              <a:rPr lang="fr-FR" sz="1400" dirty="0" err="1" smtClean="0"/>
              <a:t>store.Put</a:t>
            </a:r>
            <a:r>
              <a:rPr lang="fr-FR" sz="1400" dirty="0" smtClean="0"/>
              <a:t>(url) </a:t>
            </a:r>
          </a:p>
          <a:p>
            <a:pPr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fmt.Fprintf</a:t>
            </a:r>
            <a:r>
              <a:rPr lang="fr-FR" sz="1400" dirty="0" smtClean="0"/>
              <a:t>(w, "http://localhost:8080/%s", </a:t>
            </a:r>
            <a:r>
              <a:rPr lang="fr-FR" sz="1400" dirty="0" err="1" smtClean="0"/>
              <a:t>key</a:t>
            </a:r>
            <a:r>
              <a:rPr lang="fr-FR" sz="1400" dirty="0" smtClean="0"/>
              <a:t>) </a:t>
            </a:r>
          </a:p>
          <a:p>
            <a:pPr>
              <a:buNone/>
            </a:pPr>
            <a:r>
              <a:rPr lang="fr-FR" sz="1400" dirty="0" smtClean="0"/>
              <a:t>} </a:t>
            </a:r>
          </a:p>
          <a:p>
            <a:pPr>
              <a:buNone/>
            </a:pPr>
            <a:endParaRPr lang="fr-FR" sz="1400" i="1" dirty="0" smtClean="0"/>
          </a:p>
          <a:p>
            <a:pPr>
              <a:buNone/>
            </a:pPr>
            <a:r>
              <a:rPr lang="fr-FR" sz="1400" i="1" dirty="0" err="1" smtClean="0"/>
              <a:t>const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AddForm</a:t>
            </a:r>
            <a:r>
              <a:rPr lang="fr-FR" sz="1400" i="1" dirty="0" smtClean="0"/>
              <a:t> = ` </a:t>
            </a:r>
          </a:p>
          <a:p>
            <a:pPr>
              <a:buNone/>
            </a:pPr>
            <a:r>
              <a:rPr lang="fr-FR" sz="1400" i="1" dirty="0" smtClean="0"/>
              <a:t>&lt;</a:t>
            </a:r>
            <a:r>
              <a:rPr lang="fr-FR" sz="1400" i="1" dirty="0" err="1" smtClean="0"/>
              <a:t>form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method</a:t>
            </a:r>
            <a:r>
              <a:rPr lang="fr-FR" sz="1400" i="1" dirty="0" smtClean="0"/>
              <a:t>="POST" action="/</a:t>
            </a:r>
            <a:r>
              <a:rPr lang="fr-FR" sz="1400" i="1" dirty="0" err="1" smtClean="0"/>
              <a:t>add</a:t>
            </a:r>
            <a:r>
              <a:rPr lang="fr-FR" sz="1400" i="1" dirty="0" smtClean="0"/>
              <a:t>"&gt; </a:t>
            </a:r>
          </a:p>
          <a:p>
            <a:pPr>
              <a:buNone/>
            </a:pPr>
            <a:r>
              <a:rPr lang="fr-FR" sz="1400" i="1" dirty="0" smtClean="0"/>
              <a:t>	URL: &lt;input type="</a:t>
            </a:r>
            <a:r>
              <a:rPr lang="fr-FR" sz="1400" i="1" dirty="0" err="1" smtClean="0"/>
              <a:t>text</a:t>
            </a:r>
            <a:r>
              <a:rPr lang="fr-FR" sz="1400" i="1" dirty="0" smtClean="0"/>
              <a:t>" </a:t>
            </a:r>
            <a:r>
              <a:rPr lang="fr-FR" sz="1400" i="1" dirty="0" err="1" smtClean="0"/>
              <a:t>name</a:t>
            </a:r>
            <a:r>
              <a:rPr lang="fr-FR" sz="1400" i="1" dirty="0" smtClean="0"/>
              <a:t>="url"&gt; </a:t>
            </a:r>
          </a:p>
          <a:p>
            <a:pPr>
              <a:buNone/>
            </a:pPr>
            <a:r>
              <a:rPr lang="fr-FR" sz="1400" i="1" dirty="0" smtClean="0"/>
              <a:t>	&lt;input type="</a:t>
            </a:r>
            <a:r>
              <a:rPr lang="fr-FR" sz="1400" i="1" dirty="0" err="1" smtClean="0"/>
              <a:t>submit</a:t>
            </a:r>
            <a:r>
              <a:rPr lang="fr-FR" sz="1400" i="1" dirty="0" smtClean="0"/>
              <a:t>" value="</a:t>
            </a:r>
            <a:r>
              <a:rPr lang="fr-FR" sz="1400" i="1" dirty="0" err="1" smtClean="0"/>
              <a:t>Add</a:t>
            </a:r>
            <a:r>
              <a:rPr lang="fr-FR" sz="1400" i="1" dirty="0" smtClean="0"/>
              <a:t>"&gt; </a:t>
            </a:r>
          </a:p>
          <a:p>
            <a:pPr>
              <a:buNone/>
            </a:pPr>
            <a:r>
              <a:rPr lang="fr-FR" sz="1400" i="1" dirty="0" smtClean="0"/>
              <a:t>&lt;/</a:t>
            </a:r>
            <a:r>
              <a:rPr lang="fr-FR" sz="1400" i="1" dirty="0" err="1" smtClean="0"/>
              <a:t>form</a:t>
            </a:r>
            <a:r>
              <a:rPr lang="fr-FR" sz="1400" i="1" dirty="0" smtClean="0"/>
              <a:t>&gt; </a:t>
            </a:r>
          </a:p>
          <a:p>
            <a:pPr>
              <a:buNone/>
            </a:pPr>
            <a:r>
              <a:rPr lang="fr-FR" sz="1400" i="1" dirty="0" smtClean="0"/>
              <a:t>`</a:t>
            </a:r>
            <a:endParaRPr lang="fr-FR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Redirect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Redirect </a:t>
            </a:r>
            <a:r>
              <a:rPr lang="en-US" sz="1600" dirty="0" err="1" smtClean="0"/>
              <a:t>trouve</a:t>
            </a:r>
            <a:r>
              <a:rPr lang="en-US" sz="1600" dirty="0" smtClean="0"/>
              <a:t> la clef </a:t>
            </a:r>
            <a:r>
              <a:rPr lang="en-US" sz="1600" dirty="0" err="1" smtClean="0"/>
              <a:t>dans</a:t>
            </a:r>
            <a:r>
              <a:rPr lang="en-US" sz="1600" dirty="0" smtClean="0"/>
              <a:t> le </a:t>
            </a:r>
            <a:r>
              <a:rPr lang="en-US" sz="1600" dirty="0" err="1" smtClean="0"/>
              <a:t>chemin</a:t>
            </a:r>
            <a:r>
              <a:rPr lang="en-US" sz="1600" dirty="0" smtClean="0"/>
              <a:t> de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HTTP., </a:t>
            </a:r>
            <a:r>
              <a:rPr lang="en-US" sz="1600" dirty="0" err="1" smtClean="0"/>
              <a:t>récupère</a:t>
            </a:r>
            <a:r>
              <a:rPr lang="en-US" sz="1600" dirty="0" smtClean="0"/>
              <a:t> </a:t>
            </a:r>
            <a:r>
              <a:rPr lang="en-US" sz="1600" dirty="0" err="1" smtClean="0"/>
              <a:t>l’URL</a:t>
            </a:r>
            <a:r>
              <a:rPr lang="en-US" sz="1600" dirty="0" smtClean="0"/>
              <a:t> </a:t>
            </a:r>
            <a:r>
              <a:rPr lang="en-US" sz="1600" dirty="0" err="1" smtClean="0"/>
              <a:t>correspondante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le </a:t>
            </a:r>
            <a:r>
              <a:rPr lang="en-US" sz="1600" dirty="0" err="1" smtClean="0"/>
              <a:t>magasin</a:t>
            </a:r>
            <a:r>
              <a:rPr lang="en-US" sz="1600" dirty="0" smtClean="0"/>
              <a:t> et </a:t>
            </a:r>
            <a:r>
              <a:rPr lang="en-US" sz="1600" dirty="0" err="1" smtClean="0"/>
              <a:t>envoie</a:t>
            </a:r>
            <a:r>
              <a:rPr lang="en-US" sz="1600" dirty="0" smtClean="0"/>
              <a:t> un redirect HTTP à </a:t>
            </a:r>
            <a:r>
              <a:rPr lang="en-US" sz="1600" dirty="0" err="1" smtClean="0"/>
              <a:t>l’utilisateur</a:t>
            </a:r>
            <a:r>
              <a:rPr lang="en-US" sz="1600" dirty="0" smtClean="0"/>
              <a:t>. Si </a:t>
            </a:r>
            <a:r>
              <a:rPr lang="en-US" sz="1600" dirty="0" err="1" smtClean="0"/>
              <a:t>l’URL</a:t>
            </a:r>
            <a:r>
              <a:rPr lang="en-US" sz="1600" dirty="0" smtClean="0"/>
              <a:t> </a:t>
            </a:r>
            <a:r>
              <a:rPr lang="en-US" sz="1600" dirty="0" err="1" smtClean="0"/>
              <a:t>n’est</a:t>
            </a:r>
            <a:r>
              <a:rPr lang="en-US" sz="1600" dirty="0" smtClean="0"/>
              <a:t> pas </a:t>
            </a:r>
            <a:r>
              <a:rPr lang="en-US" sz="1600" dirty="0" err="1" smtClean="0"/>
              <a:t>trouvée</a:t>
            </a:r>
            <a:r>
              <a:rPr lang="en-US" sz="1600" dirty="0" smtClean="0"/>
              <a:t>, </a:t>
            </a:r>
            <a:r>
              <a:rPr lang="en-US" sz="1600" dirty="0" err="1" smtClean="0"/>
              <a:t>une</a:t>
            </a:r>
            <a:r>
              <a:rPr lang="en-US" sz="1600" dirty="0" smtClean="0"/>
              <a:t> </a:t>
            </a:r>
            <a:r>
              <a:rPr lang="en-US" sz="1600" dirty="0" err="1" smtClean="0"/>
              <a:t>erreur</a:t>
            </a:r>
            <a:r>
              <a:rPr lang="en-US" sz="1600" dirty="0" smtClean="0"/>
              <a:t> 404 </a:t>
            </a:r>
          </a:p>
          <a:p>
            <a:pPr>
              <a:buNone/>
            </a:pPr>
            <a:r>
              <a:rPr lang="en-US" sz="1600" dirty="0" smtClean="0"/>
              <a:t>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sz="1600" dirty="0" smtClean="0"/>
              <a:t>” </a:t>
            </a:r>
            <a:r>
              <a:rPr lang="en-US" sz="1600" dirty="0" err="1" smtClean="0"/>
              <a:t>est</a:t>
            </a:r>
            <a:r>
              <a:rPr lang="en-US" sz="1600" dirty="0" smtClean="0"/>
              <a:t> </a:t>
            </a:r>
            <a:r>
              <a:rPr lang="en-US" sz="1600" dirty="0" err="1" smtClean="0"/>
              <a:t>envoyée</a:t>
            </a:r>
            <a:r>
              <a:rPr lang="en-US" sz="1600" dirty="0" smtClean="0"/>
              <a:t> à la place.  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Redirect(w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key :=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r.URL.Path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[1:]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store.Get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(key)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"" {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http.NotFound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(w, r)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return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http.Redirect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(w, r,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http.StatusFound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La clef </a:t>
            </a:r>
            <a:r>
              <a:rPr lang="en-US" sz="1600" dirty="0" err="1" smtClean="0"/>
              <a:t>est</a:t>
            </a:r>
            <a:r>
              <a:rPr lang="en-US" sz="1600" dirty="0" smtClean="0"/>
              <a:t> le </a:t>
            </a:r>
            <a:r>
              <a:rPr lang="en-US" sz="1600" dirty="0" err="1" smtClean="0"/>
              <a:t>chemin</a:t>
            </a:r>
            <a:r>
              <a:rPr lang="en-US" sz="1600" dirty="0" smtClean="0"/>
              <a:t> de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</a:t>
            </a:r>
            <a:r>
              <a:rPr lang="en-US" sz="1600" dirty="0" err="1" smtClean="0"/>
              <a:t>moins</a:t>
            </a:r>
            <a:r>
              <a:rPr lang="en-US" sz="1600" dirty="0" smtClean="0"/>
              <a:t> le premier </a:t>
            </a:r>
            <a:r>
              <a:rPr lang="en-US" sz="1600" dirty="0" err="1" smtClean="0"/>
              <a:t>caractère</a:t>
            </a:r>
            <a:r>
              <a:rPr lang="en-US" sz="1600" dirty="0" smtClean="0"/>
              <a:t>. Pour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“/</a:t>
            </a:r>
            <a:r>
              <a:rPr lang="en-US" sz="1600" dirty="0" err="1" smtClean="0"/>
              <a:t>foo</a:t>
            </a:r>
            <a:r>
              <a:rPr lang="en-US" sz="1600" dirty="0" smtClean="0"/>
              <a:t>”, la clef sera </a:t>
            </a:r>
          </a:p>
          <a:p>
            <a:pPr>
              <a:buNone/>
            </a:pPr>
            <a:r>
              <a:rPr lang="en-US" sz="1600" dirty="0" smtClean="0"/>
              <a:t>“</a:t>
            </a:r>
            <a:r>
              <a:rPr lang="en-US" sz="1600" dirty="0" err="1" smtClean="0"/>
              <a:t>foo</a:t>
            </a:r>
            <a:r>
              <a:rPr lang="en-US" sz="1600" dirty="0" smtClean="0"/>
              <a:t>”.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http.NotFound</a:t>
            </a:r>
            <a:r>
              <a:rPr lang="en-US" sz="1600" dirty="0" smtClean="0"/>
              <a:t> et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http.Redirect</a:t>
            </a:r>
            <a:r>
              <a:rPr lang="en-US" sz="1600" dirty="0" smtClean="0"/>
              <a:t> des aides pour </a:t>
            </a:r>
            <a:r>
              <a:rPr lang="en-US" sz="1600" dirty="0" err="1" smtClean="0"/>
              <a:t>envoyer</a:t>
            </a:r>
            <a:r>
              <a:rPr lang="en-US" sz="1600" dirty="0" smtClean="0"/>
              <a:t> des </a:t>
            </a:r>
            <a:r>
              <a:rPr lang="en-US" sz="1600" dirty="0" err="1" smtClean="0"/>
              <a:t>réponses</a:t>
            </a:r>
            <a:r>
              <a:rPr lang="en-US" sz="1600" dirty="0" smtClean="0"/>
              <a:t> HTTP communes. La </a:t>
            </a:r>
          </a:p>
          <a:p>
            <a:pPr>
              <a:buNone/>
            </a:pPr>
            <a:r>
              <a:rPr lang="en-US" sz="1600" dirty="0" err="1" smtClean="0"/>
              <a:t>constante</a:t>
            </a:r>
            <a:r>
              <a:rPr lang="en-US" sz="1600" dirty="0" smtClean="0"/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http.StatusFound</a:t>
            </a:r>
            <a:r>
              <a:rPr lang="en-US" sz="1600" dirty="0" smtClean="0"/>
              <a:t> </a:t>
            </a:r>
            <a:r>
              <a:rPr lang="en-US" sz="1600" dirty="0" err="1" smtClean="0"/>
              <a:t>représente</a:t>
            </a:r>
            <a:r>
              <a:rPr lang="en-US" sz="1600" dirty="0" smtClean="0"/>
              <a:t> le code HTTP 302 (“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sz="1600" dirty="0" smtClean="0"/>
              <a:t>”).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Qu’est-ce que Go?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Go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langage</a:t>
            </a:r>
            <a:r>
              <a:rPr lang="en-US" dirty="0" smtClean="0"/>
              <a:t> de </a:t>
            </a: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généraliste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points forts de Go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suivants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Met </a:t>
            </a:r>
            <a:r>
              <a:rPr lang="en-US" dirty="0" err="1" smtClean="0"/>
              <a:t>l’accent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simplicité</a:t>
            </a:r>
            <a:r>
              <a:rPr lang="en-US" dirty="0" smtClean="0"/>
              <a:t> ; facile à </a:t>
            </a:r>
            <a:r>
              <a:rPr lang="en-US" dirty="0" err="1" smtClean="0"/>
              <a:t>apprendre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gérée</a:t>
            </a:r>
            <a:r>
              <a:rPr lang="en-US" dirty="0" smtClean="0"/>
              <a:t> et </a:t>
            </a:r>
            <a:r>
              <a:rPr lang="en-US" dirty="0" err="1" smtClean="0"/>
              <a:t>syntactiquement</a:t>
            </a:r>
            <a:r>
              <a:rPr lang="en-US" dirty="0" smtClean="0"/>
              <a:t> </a:t>
            </a:r>
            <a:r>
              <a:rPr lang="en-US" dirty="0" err="1" smtClean="0"/>
              <a:t>légère</a:t>
            </a:r>
            <a:r>
              <a:rPr lang="en-US" dirty="0" smtClean="0"/>
              <a:t> ; facile à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compilé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r>
              <a:rPr lang="en-US" dirty="0" smtClean="0"/>
              <a:t>; </a:t>
            </a:r>
            <a:r>
              <a:rPr lang="en-US" i="1" dirty="0" smtClean="0"/>
              <a:t>comparable au C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err="1" smtClean="0"/>
              <a:t>natif</a:t>
            </a:r>
            <a:r>
              <a:rPr lang="en-US" dirty="0" smtClean="0"/>
              <a:t> de la concurrence; code plus simple à </a:t>
            </a:r>
            <a:r>
              <a:rPr lang="en-US" dirty="0" err="1" smtClean="0"/>
              <a:t>écrire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Typage</a:t>
            </a:r>
            <a:r>
              <a:rPr lang="en-US" dirty="0" smtClean="0"/>
              <a:t> </a:t>
            </a:r>
            <a:r>
              <a:rPr lang="en-US" dirty="0" err="1" smtClean="0"/>
              <a:t>statique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Bibliothèque</a:t>
            </a:r>
            <a:r>
              <a:rPr lang="en-US" dirty="0" smtClean="0"/>
              <a:t> standard </a:t>
            </a:r>
            <a:r>
              <a:rPr lang="en-US" dirty="0" err="1" smtClean="0"/>
              <a:t>importante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Auto-</a:t>
            </a:r>
            <a:r>
              <a:rPr lang="en-US" dirty="0" err="1" smtClean="0"/>
              <a:t>documenté</a:t>
            </a:r>
            <a:r>
              <a:rPr lang="en-US" dirty="0" smtClean="0"/>
              <a:t>  (et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Libre</a:t>
            </a:r>
            <a:r>
              <a:rPr lang="en-US" dirty="0" smtClean="0"/>
              <a:t> et  Open Source (</a:t>
            </a:r>
            <a:r>
              <a:rPr lang="en-US" dirty="0" err="1" smtClean="0"/>
              <a:t>licence</a:t>
            </a:r>
            <a:r>
              <a:rPr lang="en-US" dirty="0" smtClean="0"/>
              <a:t> BS)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Démonstration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dirty="0" smtClean="0"/>
              <a:t>Nous avons écrit moins de 100 lignes de code, et nous</a:t>
            </a:r>
          </a:p>
          <a:p>
            <a:pPr>
              <a:buNone/>
            </a:pPr>
            <a:r>
              <a:rPr lang="fr-FR" dirty="0" smtClean="0"/>
              <a:t> avons déjà une application web complète et </a:t>
            </a:r>
          </a:p>
          <a:p>
            <a:pPr>
              <a:buNone/>
            </a:pPr>
            <a:r>
              <a:rPr lang="fr-FR" dirty="0" smtClean="0"/>
              <a:t>fonctionnelle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 code </a:t>
            </a:r>
            <a:r>
              <a:rPr lang="en-US" dirty="0" err="1" smtClean="0"/>
              <a:t>que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écrit</a:t>
            </a:r>
            <a:r>
              <a:rPr lang="en-US" dirty="0" smtClean="0"/>
              <a:t> </a:t>
            </a:r>
            <a:r>
              <a:rPr lang="en-US" dirty="0" err="1" smtClean="0"/>
              <a:t>jusqu’ici</a:t>
            </a:r>
            <a:r>
              <a:rPr lang="en-US" dirty="0" smtClean="0"/>
              <a:t> : 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https://github.com/nf/goto/tree/master/talk/code/0/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80928"/>
            <a:ext cx="65817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Quand</a:t>
            </a:r>
            <a:r>
              <a:rPr lang="en-US" dirty="0" smtClean="0"/>
              <a:t> le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se </a:t>
            </a:r>
            <a:r>
              <a:rPr lang="en-US" dirty="0" err="1" smtClean="0"/>
              <a:t>termine</a:t>
            </a:r>
            <a:r>
              <a:rPr lang="en-US" dirty="0" smtClean="0"/>
              <a:t>, les URLs </a:t>
            </a:r>
          </a:p>
          <a:p>
            <a:pPr>
              <a:buNone/>
            </a:pPr>
            <a:r>
              <a:rPr lang="en-US" dirty="0" err="1" smtClean="0"/>
              <a:t>raccourcies</a:t>
            </a:r>
            <a:r>
              <a:rPr lang="en-US" dirty="0" smtClean="0"/>
              <a:t> qui se </a:t>
            </a:r>
            <a:r>
              <a:rPr lang="en-US" dirty="0" err="1" smtClean="0"/>
              <a:t>trouvent</a:t>
            </a:r>
            <a:r>
              <a:rPr lang="en-US" dirty="0" smtClean="0"/>
              <a:t> en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perdues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Ceci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très</a:t>
            </a:r>
            <a:r>
              <a:rPr lang="en-US" dirty="0" smtClean="0"/>
              <a:t> utile en </a:t>
            </a:r>
            <a:r>
              <a:rPr lang="en-US" dirty="0" err="1" smtClean="0"/>
              <a:t>définitive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Modifions</a:t>
            </a:r>
            <a:r>
              <a:rPr lang="en-US" dirty="0" smtClean="0"/>
              <a:t> </a:t>
            </a:r>
            <a:r>
              <a:rPr lang="en-US" dirty="0" err="1" smtClean="0"/>
              <a:t>quelque</a:t>
            </a:r>
            <a:r>
              <a:rPr lang="en-US" dirty="0" smtClean="0"/>
              <a:t> </a:t>
            </a:r>
            <a:r>
              <a:rPr lang="en-US" dirty="0" err="1" smtClean="0"/>
              <a:t>peu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</a:p>
          <a:p>
            <a:pPr>
              <a:buNone/>
            </a:pP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soient</a:t>
            </a:r>
            <a:r>
              <a:rPr lang="en-US" dirty="0" smtClean="0"/>
              <a:t> </a:t>
            </a:r>
            <a:r>
              <a:rPr lang="en-US" dirty="0" err="1" smtClean="0"/>
              <a:t>écrites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, et </a:t>
            </a:r>
            <a:r>
              <a:rPr lang="en-US" dirty="0" err="1" smtClean="0"/>
              <a:t>restaurées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au </a:t>
            </a:r>
            <a:r>
              <a:rPr lang="en-US" dirty="0" err="1" smtClean="0"/>
              <a:t>démarrage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interfaces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Les types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/>
              <a:t> en Go </a:t>
            </a:r>
            <a:r>
              <a:rPr lang="en-US" dirty="0" err="1" smtClean="0"/>
              <a:t>définissent</a:t>
            </a:r>
            <a:r>
              <a:rPr lang="en-US" dirty="0" smtClean="0"/>
              <a:t> un ensemble de </a:t>
            </a:r>
            <a:r>
              <a:rPr lang="en-US" dirty="0" err="1" smtClean="0"/>
              <a:t>méthodes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type qui </a:t>
            </a:r>
            <a:r>
              <a:rPr lang="en-US" dirty="0" err="1" smtClean="0"/>
              <a:t>implémente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err="1" smtClean="0"/>
              <a:t>satisfait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implicitement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interface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fréquemment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l’interface</a:t>
            </a: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dirty="0" smtClean="0"/>
              <a:t>,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spécifiée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Writer interface 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[]byte) (n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err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 </a:t>
            </a:r>
            <a:r>
              <a:rPr lang="en-US" dirty="0" err="1" smtClean="0"/>
              <a:t>nombreux</a:t>
            </a:r>
            <a:r>
              <a:rPr lang="en-US" dirty="0" smtClean="0"/>
              <a:t> types,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bibliothèque</a:t>
            </a:r>
            <a:r>
              <a:rPr lang="en-US" dirty="0" smtClean="0"/>
              <a:t> standard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du code Go, </a:t>
            </a:r>
            <a:r>
              <a:rPr lang="en-US" dirty="0" err="1" smtClean="0"/>
              <a:t>implémentent</a:t>
            </a:r>
            <a:r>
              <a:rPr lang="en-US" dirty="0" smtClean="0"/>
              <a:t>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 smtClean="0"/>
              <a:t> </a:t>
            </a:r>
            <a:r>
              <a:rPr lang="en-US" dirty="0" err="1" smtClean="0"/>
              <a:t>décrite</a:t>
            </a:r>
            <a:r>
              <a:rPr lang="en-US" dirty="0" smtClean="0"/>
              <a:t> </a:t>
            </a:r>
            <a:r>
              <a:rPr lang="en-US" dirty="0" err="1" smtClean="0"/>
              <a:t>ci-dessus</a:t>
            </a:r>
            <a:r>
              <a:rPr lang="en-US" dirty="0" smtClean="0"/>
              <a:t>, et </a:t>
            </a:r>
          </a:p>
          <a:p>
            <a:pPr>
              <a:buNone/>
            </a:pP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où</a:t>
            </a:r>
            <a:r>
              <a:rPr lang="en-US" dirty="0" smtClean="0"/>
              <a:t> du moment </a:t>
            </a:r>
            <a:r>
              <a:rPr lang="en-US" dirty="0" err="1" smtClean="0"/>
              <a:t>que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attendu</a:t>
            </a:r>
            <a:r>
              <a:rPr lang="en-US" dirty="0" smtClean="0"/>
              <a:t> par </a:t>
            </a:r>
            <a:r>
              <a:rPr lang="en-US" dirty="0" err="1" smtClean="0"/>
              <a:t>l’utilisateur</a:t>
            </a:r>
            <a:r>
              <a:rPr lang="en-US" dirty="0" smtClean="0"/>
              <a:t>. 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interfaces : un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aparté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En fait, nous avons déjà utilisé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dans notre </a:t>
            </a:r>
            <a:r>
              <a:rPr lang="fr-FR" i="1" dirty="0" err="1" smtClean="0"/>
              <a:t>handler</a:t>
            </a:r>
            <a:r>
              <a:rPr lang="fr-FR" dirty="0" smtClean="0"/>
              <a:t> HTTP 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"http://localhost:8080/%s",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fonction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/>
              <a:t>  attend un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</a:t>
            </a:r>
            <a:r>
              <a:rPr lang="fr-FR" dirty="0" smtClean="0"/>
              <a:t>en tant que premier </a:t>
            </a:r>
          </a:p>
          <a:p>
            <a:pPr>
              <a:buNone/>
            </a:pPr>
            <a:r>
              <a:rPr lang="fr-FR" dirty="0" smtClean="0"/>
              <a:t>argument 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format string, a ...interface{}) 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Parce 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/>
              <a:t> implémente 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/>
              <a:t>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pouvons être passé à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</a:t>
            </a:r>
            <a:r>
              <a:rPr lang="fr-FR" dirty="0" smtClean="0"/>
              <a:t> en tant 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gob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Comment pouvons-nous représenter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sur le disque dur?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package 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dirty="0" smtClean="0"/>
              <a:t> s’occupe de sérialiser et </a:t>
            </a:r>
            <a:r>
              <a:rPr lang="fr-FR" dirty="0" err="1" smtClean="0"/>
              <a:t>désérialiser</a:t>
            </a:r>
            <a:r>
              <a:rPr lang="fr-FR" dirty="0" smtClean="0"/>
              <a:t> des structures </a:t>
            </a:r>
          </a:p>
          <a:p>
            <a:pPr>
              <a:buNone/>
            </a:pPr>
            <a:r>
              <a:rPr lang="fr-FR" dirty="0" smtClean="0"/>
              <a:t>de données Go.  (Similaire au  "</a:t>
            </a:r>
            <a:r>
              <a:rPr lang="fr-FR" dirty="0" err="1" smtClean="0"/>
              <a:t>pickle</a:t>
            </a:r>
            <a:r>
              <a:rPr lang="fr-FR" dirty="0" smtClean="0"/>
              <a:t>" </a:t>
            </a:r>
            <a:r>
              <a:rPr lang="fr-FR" dirty="0" smtClean="0"/>
              <a:t>de </a:t>
            </a:r>
            <a:r>
              <a:rPr lang="fr-FR" dirty="0" err="1" smtClean="0"/>
              <a:t>Pyhton</a:t>
            </a:r>
            <a:r>
              <a:rPr lang="fr-FR" dirty="0" smtClean="0"/>
              <a:t> ou à la sérialisation </a:t>
            </a:r>
          </a:p>
          <a:p>
            <a:pPr>
              <a:buNone/>
            </a:pPr>
            <a:r>
              <a:rPr lang="fr-FR" dirty="0" smtClean="0"/>
              <a:t>en Java)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package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dirty="0" smtClean="0"/>
              <a:t> possède deux fonctions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NewEncoder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NewDecoder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qui encapsulent  des valeurs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io.Reader</a:t>
            </a:r>
            <a:r>
              <a:rPr lang="fr-FR" dirty="0" smtClean="0"/>
              <a:t>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Les objets résultant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Encoder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Decoder</a:t>
            </a:r>
            <a:r>
              <a:rPr lang="fr-FR" dirty="0" smtClean="0"/>
              <a:t> fournissent les méthodes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fr-FR" dirty="0" smtClean="0"/>
              <a:t> pour écrire et lire des structures de données Go.  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4000" dirty="0" smtClean="0"/>
              <a:t>Créons un nouveau type de données,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record</a:t>
            </a:r>
            <a:r>
              <a:rPr lang="fr-FR" sz="4000" dirty="0" smtClean="0"/>
              <a:t>, qui décrit comment une simple paire </a:t>
            </a:r>
          </a:p>
          <a:p>
            <a:pPr>
              <a:buNone/>
            </a:pPr>
            <a:r>
              <a:rPr lang="fr-FR" sz="4000" i="1" dirty="0" smtClean="0"/>
              <a:t>clef/url</a:t>
            </a:r>
            <a:r>
              <a:rPr lang="fr-FR" sz="4000" dirty="0" smtClean="0"/>
              <a:t> peut être stockée dans un fichier.  </a:t>
            </a:r>
          </a:p>
          <a:p>
            <a:pPr>
              <a:buNone/>
            </a:pPr>
            <a:endParaRPr lang="fr-FR" sz="4000" dirty="0" smtClean="0"/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type record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</a:t>
            </a:r>
            <a:endParaRPr lang="fr-FR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string </a:t>
            </a:r>
            <a:endParaRPr lang="fr-FR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La méthode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4000" dirty="0" smtClean="0"/>
              <a:t> écrit une clef donnée et son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fr-FR" sz="4000" dirty="0" smtClean="0"/>
              <a:t> sur un disque en tant que structure</a:t>
            </a:r>
          </a:p>
          <a:p>
            <a:pPr>
              <a:buNone/>
            </a:pPr>
            <a:r>
              <a:rPr lang="fr-FR" sz="4000" dirty="0" smtClean="0"/>
              <a:t> encodée sous forme 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sz="4000" dirty="0" smtClean="0"/>
              <a:t> :  </a:t>
            </a:r>
          </a:p>
          <a:p>
            <a:pPr>
              <a:buNone/>
            </a:pPr>
            <a:endParaRPr lang="fr-FR" sz="4000" dirty="0" smtClean="0"/>
          </a:p>
          <a:p>
            <a:pPr lvl="1">
              <a:buNone/>
            </a:pP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gob.NewEncoder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e.Encode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(record{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url}) </a:t>
            </a:r>
            <a:endParaRPr lang="fr-FR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Mais qu’est-ce que  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4000" dirty="0" smtClean="0"/>
              <a:t>?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Cette présentation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000" dirty="0" err="1" smtClean="0"/>
              <a:t>Cette</a:t>
            </a:r>
            <a:r>
              <a:rPr lang="en-US" sz="4000" dirty="0" smtClean="0"/>
              <a:t> </a:t>
            </a:r>
            <a:r>
              <a:rPr lang="en-US" sz="4000" dirty="0" err="1" smtClean="0"/>
              <a:t>présentation</a:t>
            </a:r>
            <a:r>
              <a:rPr lang="en-US" sz="4000" dirty="0" smtClean="0"/>
              <a:t> </a:t>
            </a:r>
            <a:r>
              <a:rPr lang="en-US" sz="4000" dirty="0" err="1" smtClean="0"/>
              <a:t>couvre</a:t>
            </a:r>
            <a:r>
              <a:rPr lang="en-US" sz="4000" dirty="0" smtClean="0"/>
              <a:t> le </a:t>
            </a:r>
            <a:r>
              <a:rPr lang="en-US" sz="4000" dirty="0" err="1" smtClean="0"/>
              <a:t>développement</a:t>
            </a:r>
            <a:r>
              <a:rPr lang="en-US" sz="4000" dirty="0" smtClean="0"/>
              <a:t> </a:t>
            </a:r>
            <a:r>
              <a:rPr lang="en-US" sz="4000" dirty="0" err="1" smtClean="0"/>
              <a:t>complet</a:t>
            </a:r>
            <a:r>
              <a:rPr lang="en-US" sz="4000" dirty="0" smtClean="0"/>
              <a:t>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 application web simple. </a:t>
            </a:r>
          </a:p>
          <a:p>
            <a:pPr>
              <a:buNone/>
            </a:pPr>
            <a:r>
              <a:rPr lang="en-US" sz="4000" dirty="0" smtClean="0"/>
              <a:t> Il y a beaucoup à </a:t>
            </a:r>
            <a:r>
              <a:rPr lang="en-US" sz="4000" dirty="0" err="1" smtClean="0"/>
              <a:t>couvrir</a:t>
            </a:r>
            <a:r>
              <a:rPr lang="en-US" sz="4000" dirty="0" smtClean="0"/>
              <a:t> </a:t>
            </a:r>
            <a:r>
              <a:rPr lang="en-US" sz="4000" dirty="0" err="1" smtClean="0"/>
              <a:t>aussi</a:t>
            </a:r>
            <a:r>
              <a:rPr lang="en-US" sz="4000" dirty="0" smtClean="0"/>
              <a:t> irons-nous </a:t>
            </a:r>
            <a:r>
              <a:rPr lang="en-US" sz="4000" dirty="0" err="1" smtClean="0"/>
              <a:t>assez</a:t>
            </a:r>
            <a:r>
              <a:rPr lang="en-US" sz="4000" dirty="0" smtClean="0"/>
              <a:t> </a:t>
            </a:r>
            <a:r>
              <a:rPr lang="en-US" sz="4000" dirty="0" err="1" smtClean="0"/>
              <a:t>vite</a:t>
            </a:r>
            <a:r>
              <a:rPr lang="en-US" sz="4000" dirty="0" smtClean="0"/>
              <a:t>.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Si </a:t>
            </a:r>
            <a:r>
              <a:rPr lang="en-US" sz="4000" dirty="0" err="1" smtClean="0"/>
              <a:t>vous</a:t>
            </a:r>
            <a:r>
              <a:rPr lang="en-US" sz="4000" dirty="0" smtClean="0"/>
              <a:t> </a:t>
            </a:r>
            <a:r>
              <a:rPr lang="en-US" sz="4000" dirty="0" err="1" smtClean="0"/>
              <a:t>êtes</a:t>
            </a:r>
            <a:r>
              <a:rPr lang="en-US" sz="4000" dirty="0" smtClean="0"/>
              <a:t> </a:t>
            </a:r>
            <a:r>
              <a:rPr lang="en-US" sz="4000" dirty="0" err="1" smtClean="0"/>
              <a:t>débutants</a:t>
            </a:r>
            <a:r>
              <a:rPr lang="en-US" sz="4000" dirty="0" smtClean="0"/>
              <a:t> en Go, </a:t>
            </a:r>
            <a:r>
              <a:rPr lang="en-US" sz="4000" dirty="0" err="1" smtClean="0"/>
              <a:t>il</a:t>
            </a:r>
            <a:r>
              <a:rPr lang="en-US" sz="4000" dirty="0" smtClean="0"/>
              <a:t> se </a:t>
            </a:r>
            <a:r>
              <a:rPr lang="en-US" sz="4000" dirty="0" err="1" smtClean="0"/>
              <a:t>peut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certains</a:t>
            </a:r>
            <a:r>
              <a:rPr lang="en-US" sz="4000" dirty="0" smtClean="0"/>
              <a:t> points de </a:t>
            </a:r>
            <a:r>
              <a:rPr lang="en-US" sz="4000" dirty="0" err="1" smtClean="0"/>
              <a:t>syntaxe</a:t>
            </a:r>
            <a:r>
              <a:rPr lang="en-US" sz="4000" dirty="0" smtClean="0"/>
              <a:t> </a:t>
            </a:r>
            <a:r>
              <a:rPr lang="en-US" sz="4000" dirty="0" err="1" smtClean="0"/>
              <a:t>vous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err="1" smtClean="0"/>
              <a:t>échappent</a:t>
            </a:r>
            <a:r>
              <a:rPr lang="en-US" sz="4000" dirty="0" smtClean="0"/>
              <a:t>. La chose la plus </a:t>
            </a:r>
            <a:r>
              <a:rPr lang="en-US" sz="4000" dirty="0" err="1" smtClean="0"/>
              <a:t>importante</a:t>
            </a:r>
            <a:r>
              <a:rPr lang="en-US" sz="4000" dirty="0" smtClean="0"/>
              <a:t> </a:t>
            </a:r>
            <a:r>
              <a:rPr lang="en-US" sz="4000" dirty="0" err="1" smtClean="0"/>
              <a:t>est</a:t>
            </a:r>
            <a:r>
              <a:rPr lang="en-US" sz="4000" dirty="0" smtClean="0"/>
              <a:t> </a:t>
            </a:r>
            <a:r>
              <a:rPr lang="en-US" sz="4000" dirty="0" err="1" smtClean="0"/>
              <a:t>d’avoir</a:t>
            </a:r>
            <a:r>
              <a:rPr lang="en-US" sz="4000" dirty="0" smtClean="0"/>
              <a:t> un idée de </a:t>
            </a:r>
            <a:r>
              <a:rPr lang="en-US" sz="4000" dirty="0" err="1" smtClean="0"/>
              <a:t>ce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le </a:t>
            </a:r>
            <a:r>
              <a:rPr lang="en-US" sz="4000" dirty="0" err="1" smtClean="0"/>
              <a:t>programme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smtClean="0"/>
              <a:t>fait, </a:t>
            </a:r>
            <a:r>
              <a:rPr lang="en-US" sz="4000" dirty="0" err="1" smtClean="0"/>
              <a:t>plutôt</a:t>
            </a:r>
            <a:r>
              <a:rPr lang="en-US" sz="4000" dirty="0" smtClean="0"/>
              <a:t>  </a:t>
            </a:r>
            <a:r>
              <a:rPr lang="en-US" sz="4000" dirty="0" err="1" smtClean="0"/>
              <a:t>que</a:t>
            </a:r>
            <a:r>
              <a:rPr lang="en-US" sz="4000" dirty="0" smtClean="0"/>
              <a:t> de comment </a:t>
            </a:r>
            <a:r>
              <a:rPr lang="en-US" sz="4000" dirty="0" err="1" smtClean="0"/>
              <a:t>il</a:t>
            </a:r>
            <a:r>
              <a:rPr lang="en-US" sz="4000" dirty="0" smtClean="0"/>
              <a:t> le fait </a:t>
            </a:r>
            <a:r>
              <a:rPr lang="en-US" sz="4000" dirty="0" err="1" smtClean="0"/>
              <a:t>exactement</a:t>
            </a:r>
            <a:r>
              <a:rPr lang="en-US" sz="4000" dirty="0" smtClean="0"/>
              <a:t>.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Ces</a:t>
            </a:r>
            <a:r>
              <a:rPr lang="en-US" sz="4000" dirty="0" smtClean="0"/>
              <a:t> </a:t>
            </a:r>
            <a:r>
              <a:rPr lang="en-US" sz="4000" dirty="0" err="1" smtClean="0"/>
              <a:t>transparents</a:t>
            </a:r>
            <a:r>
              <a:rPr lang="en-US" sz="4000" dirty="0" smtClean="0"/>
              <a:t> </a:t>
            </a:r>
            <a:r>
              <a:rPr lang="en-US" sz="4000" dirty="0" err="1" smtClean="0"/>
              <a:t>sont</a:t>
            </a:r>
            <a:r>
              <a:rPr lang="en-US" sz="4000" dirty="0" smtClean="0"/>
              <a:t> </a:t>
            </a:r>
            <a:r>
              <a:rPr lang="en-US" sz="4000" dirty="0" err="1" smtClean="0"/>
              <a:t>disponibles</a:t>
            </a:r>
            <a:r>
              <a:rPr lang="en-US" sz="4000" dirty="0" smtClean="0"/>
              <a:t> à </a:t>
            </a:r>
            <a:r>
              <a:rPr lang="en-US" sz="4000" dirty="0" err="1" smtClean="0"/>
              <a:t>l’adresse</a:t>
            </a:r>
            <a:r>
              <a:rPr lang="en-US" sz="4000" dirty="0" smtClean="0"/>
              <a:t> </a:t>
            </a:r>
            <a:r>
              <a:rPr lang="en-US" sz="4000" dirty="0" err="1" smtClean="0"/>
              <a:t>suivante</a:t>
            </a:r>
            <a:r>
              <a:rPr lang="en-US" sz="4000" dirty="0" smtClean="0"/>
              <a:t> :  </a:t>
            </a:r>
          </a:p>
          <a:p>
            <a:pPr algn="ctr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2"/>
              </a:rPr>
              <a:t>http://wh3rd.net/practical-go/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Le code source </a:t>
            </a:r>
            <a:r>
              <a:rPr lang="en-US" sz="4000" dirty="0" err="1" smtClean="0"/>
              <a:t>complet</a:t>
            </a:r>
            <a:r>
              <a:rPr lang="en-US" sz="4000" dirty="0" smtClean="0"/>
              <a:t> et </a:t>
            </a:r>
            <a:r>
              <a:rPr lang="en-US" sz="4000" dirty="0" err="1" smtClean="0"/>
              <a:t>autres</a:t>
            </a:r>
            <a:r>
              <a:rPr lang="en-US" sz="4000" dirty="0" smtClean="0"/>
              <a:t> </a:t>
            </a:r>
            <a:r>
              <a:rPr lang="en-US" sz="4000" dirty="0" err="1" smtClean="0"/>
              <a:t>babioles</a:t>
            </a:r>
            <a:r>
              <a:rPr lang="en-US" sz="4000" dirty="0" smtClean="0"/>
              <a:t> </a:t>
            </a:r>
            <a:r>
              <a:rPr lang="en-US" sz="4000" dirty="0" err="1" smtClean="0"/>
              <a:t>sont</a:t>
            </a:r>
            <a:r>
              <a:rPr lang="en-US" sz="4000" dirty="0" smtClean="0"/>
              <a:t> </a:t>
            </a:r>
            <a:r>
              <a:rPr lang="en-US" sz="4000" dirty="0" err="1" smtClean="0"/>
              <a:t>disponibles</a:t>
            </a:r>
            <a:r>
              <a:rPr lang="en-US" sz="4000" dirty="0" smtClean="0"/>
              <a:t> </a:t>
            </a:r>
            <a:r>
              <a:rPr lang="en-US" sz="4000" dirty="0" err="1" smtClean="0"/>
              <a:t>sur</a:t>
            </a:r>
            <a:r>
              <a:rPr lang="en-US" sz="4000" dirty="0" smtClean="0"/>
              <a:t> le </a:t>
            </a:r>
            <a:r>
              <a:rPr lang="en-US" sz="4000" dirty="0" err="1" smtClean="0"/>
              <a:t>référentiel</a:t>
            </a:r>
            <a:r>
              <a:rPr lang="en-US" sz="4000" dirty="0" smtClean="0"/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suivant</a:t>
            </a:r>
            <a:r>
              <a:rPr lang="en-US" sz="4000" dirty="0" smtClean="0"/>
              <a:t> :   </a:t>
            </a:r>
          </a:p>
          <a:p>
            <a:pPr algn="ctr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3"/>
              </a:rPr>
              <a:t>http://github.com/nf/goto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Twitter stuff: 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golang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hashtag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go_nuts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c’est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moi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!)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Ecrivons un programme Go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goto</a:t>
            </a:r>
            <a:r>
              <a:rPr lang="en-US" b="1" dirty="0" smtClean="0"/>
              <a:t>: un </a:t>
            </a:r>
            <a:r>
              <a:rPr lang="en-US" b="1" dirty="0" err="1" smtClean="0"/>
              <a:t>raccourciceur</a:t>
            </a:r>
            <a:r>
              <a:rPr lang="en-US" b="1" dirty="0" smtClean="0"/>
              <a:t> (</a:t>
            </a:r>
            <a:r>
              <a:rPr lang="en-US" b="1" i="1" dirty="0" err="1" smtClean="0"/>
              <a:t>shortener</a:t>
            </a:r>
            <a:r>
              <a:rPr lang="en-US" b="1" dirty="0" smtClean="0"/>
              <a:t>) </a:t>
            </a:r>
            <a:r>
              <a:rPr lang="en-US" b="1" dirty="0" err="1" smtClean="0"/>
              <a:t>d’URL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 service web (HTTP) qui fait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choses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Quand</a:t>
            </a:r>
            <a:r>
              <a:rPr lang="en-US" dirty="0" smtClean="0"/>
              <a:t> on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adressel</a:t>
            </a:r>
            <a:r>
              <a:rPr lang="en-US" dirty="0" smtClean="0"/>
              <a:t> </a:t>
            </a:r>
            <a:r>
              <a:rPr lang="en-US" dirty="0" err="1" smtClean="0"/>
              <a:t>ongue</a:t>
            </a:r>
            <a:r>
              <a:rPr lang="en-US" dirty="0" smtClean="0"/>
              <a:t> , </a:t>
            </a: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version </a:t>
            </a:r>
            <a:r>
              <a:rPr lang="en-US" dirty="0" err="1" smtClean="0"/>
              <a:t>raccourcie</a:t>
            </a:r>
            <a:r>
              <a:rPr lang="en-US" dirty="0" smtClean="0"/>
              <a:t>  : 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http://maps.google.com/maps?f=q&amp;source=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s_q&amp;hl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en&amp;geocode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=&amp;q=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tokyo&amp;sll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=37.0625,	95.677068&amp;sspn=68.684234,65.566406&amp;ie=U	TF8&amp;hq=&amp;hnear=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Tokyo,+Japan&amp;t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h&amp;z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i="1" dirty="0" err="1" smtClean="0"/>
              <a:t>devient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http://goo.gl/UrcGq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courte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envoyée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redirige</a:t>
            </a:r>
            <a:r>
              <a:rPr lang="en-US" dirty="0" smtClean="0"/>
              <a:t>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originale</a:t>
            </a:r>
            <a:r>
              <a:rPr lang="en-US" dirty="0" smtClean="0"/>
              <a:t>, la longue. 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données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Goto</a:t>
            </a:r>
            <a:r>
              <a:rPr lang="en-US" sz="1600" dirty="0" smtClean="0"/>
              <a:t> </a:t>
            </a:r>
            <a:r>
              <a:rPr lang="en-US" sz="1600" dirty="0" err="1" smtClean="0"/>
              <a:t>mappe</a:t>
            </a:r>
            <a:r>
              <a:rPr lang="en-US" sz="1600" dirty="0" smtClean="0"/>
              <a:t> les URLs </a:t>
            </a:r>
            <a:r>
              <a:rPr lang="en-US" sz="1600" dirty="0" err="1" smtClean="0"/>
              <a:t>courtes</a:t>
            </a:r>
            <a:r>
              <a:rPr lang="en-US" sz="1600" dirty="0" smtClean="0"/>
              <a:t> </a:t>
            </a:r>
            <a:r>
              <a:rPr lang="en-US" sz="1600" dirty="0" err="1" smtClean="0"/>
              <a:t>vers</a:t>
            </a:r>
            <a:r>
              <a:rPr lang="en-US" sz="1600" dirty="0" smtClean="0"/>
              <a:t> des URLs </a:t>
            </a:r>
            <a:r>
              <a:rPr lang="en-US" sz="1600" dirty="0" err="1" smtClean="0"/>
              <a:t>longues</a:t>
            </a:r>
            <a:r>
              <a:rPr lang="en-US" sz="1600" dirty="0" smtClean="0"/>
              <a:t>. Pour stocker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mappage</a:t>
            </a:r>
            <a:r>
              <a:rPr lang="en-US" sz="1600" dirty="0" smtClean="0"/>
              <a:t> en </a:t>
            </a:r>
          </a:p>
          <a:p>
            <a:pPr>
              <a:buNone/>
            </a:pPr>
            <a:r>
              <a:rPr lang="en-US" sz="1600" dirty="0" err="1" smtClean="0"/>
              <a:t>mémoire</a:t>
            </a:r>
            <a:r>
              <a:rPr lang="en-US" sz="1600" dirty="0" smtClean="0"/>
              <a:t>, nous </a:t>
            </a:r>
            <a:r>
              <a:rPr lang="en-US" sz="1600" dirty="0" err="1" smtClean="0"/>
              <a:t>pouvons</a:t>
            </a:r>
            <a:r>
              <a:rPr lang="en-US" sz="1600" dirty="0" smtClean="0"/>
              <a:t> </a:t>
            </a:r>
            <a:r>
              <a:rPr lang="en-US" sz="1600" dirty="0" err="1" smtClean="0"/>
              <a:t>utiliser</a:t>
            </a:r>
            <a:r>
              <a:rPr lang="en-US" sz="1600" dirty="0" smtClean="0"/>
              <a:t> un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Le type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 en Go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permet</a:t>
            </a:r>
            <a:r>
              <a:rPr lang="en-US" sz="1600" dirty="0" smtClean="0"/>
              <a:t> de </a:t>
            </a:r>
            <a:r>
              <a:rPr lang="en-US" sz="1600" dirty="0" err="1" smtClean="0"/>
              <a:t>mapper</a:t>
            </a:r>
            <a:r>
              <a:rPr lang="en-US" sz="1600" dirty="0" smtClean="0"/>
              <a:t> des </a:t>
            </a:r>
            <a:r>
              <a:rPr lang="en-US" sz="1600" dirty="0" err="1" smtClean="0"/>
              <a:t>valeurs</a:t>
            </a:r>
            <a:r>
              <a:rPr lang="en-US" sz="1600" dirty="0" smtClean="0"/>
              <a:t> de </a:t>
            </a:r>
            <a:r>
              <a:rPr lang="en-US" sz="1600" dirty="0" err="1" smtClean="0"/>
              <a:t>n’importe</a:t>
            </a:r>
            <a:r>
              <a:rPr lang="en-US" sz="1600" dirty="0" smtClean="0"/>
              <a:t> </a:t>
            </a:r>
            <a:r>
              <a:rPr lang="en-US" sz="1600" dirty="0" err="1" smtClean="0"/>
              <a:t>quel</a:t>
            </a:r>
            <a:r>
              <a:rPr lang="en-US" sz="1600" dirty="0" smtClean="0"/>
              <a:t> type</a:t>
            </a:r>
          </a:p>
          <a:p>
            <a:pPr>
              <a:buNone/>
            </a:pPr>
            <a:r>
              <a:rPr lang="en-US" sz="1600" dirty="0" smtClean="0"/>
              <a:t>* </a:t>
            </a:r>
            <a:r>
              <a:rPr lang="en-US" sz="1600" dirty="0" err="1" smtClean="0"/>
              <a:t>vers</a:t>
            </a:r>
            <a:r>
              <a:rPr lang="en-US" sz="1600" dirty="0" smtClean="0"/>
              <a:t> des </a:t>
            </a:r>
            <a:r>
              <a:rPr lang="en-US" sz="1600" dirty="0" err="1" smtClean="0"/>
              <a:t>valeurs</a:t>
            </a:r>
            <a:r>
              <a:rPr lang="en-US" sz="1600" dirty="0" smtClean="0"/>
              <a:t> </a:t>
            </a:r>
            <a:r>
              <a:rPr lang="en-US" sz="1600" dirty="0" err="1" smtClean="0"/>
              <a:t>également</a:t>
            </a:r>
            <a:r>
              <a:rPr lang="en-US" sz="1600" dirty="0" smtClean="0"/>
              <a:t> de </a:t>
            </a:r>
            <a:r>
              <a:rPr lang="en-US" sz="1600" dirty="0" err="1" smtClean="0"/>
              <a:t>n’importe</a:t>
            </a:r>
            <a:r>
              <a:rPr lang="en-US" sz="1600" dirty="0" smtClean="0"/>
              <a:t> </a:t>
            </a:r>
            <a:r>
              <a:rPr lang="en-US" sz="1600" dirty="0" err="1" smtClean="0"/>
              <a:t>quel</a:t>
            </a:r>
            <a:r>
              <a:rPr lang="en-US" sz="1600" dirty="0" smtClean="0"/>
              <a:t> type.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Les </a:t>
            </a:r>
            <a:r>
              <a:rPr lang="en-US" sz="1600" dirty="0" err="1" smtClean="0"/>
              <a:t>dictionnaires</a:t>
            </a:r>
            <a:r>
              <a:rPr lang="en-US" sz="1600" dirty="0" smtClean="0"/>
              <a:t> </a:t>
            </a:r>
            <a:r>
              <a:rPr lang="en-US" sz="1600" dirty="0" err="1" smtClean="0"/>
              <a:t>doivent</a:t>
            </a:r>
            <a:r>
              <a:rPr lang="en-US" sz="1600" dirty="0" smtClean="0"/>
              <a:t> </a:t>
            </a:r>
            <a:r>
              <a:rPr lang="en-US" sz="1600" dirty="0" err="1" smtClean="0"/>
              <a:t>être</a:t>
            </a:r>
            <a:r>
              <a:rPr lang="en-US" sz="1600" dirty="0" smtClean="0"/>
              <a:t> </a:t>
            </a:r>
            <a:r>
              <a:rPr lang="en-US" sz="1600" dirty="0" err="1" smtClean="0"/>
              <a:t>initialisés</a:t>
            </a:r>
            <a:r>
              <a:rPr lang="en-US" sz="1600" dirty="0" smtClean="0"/>
              <a:t> avec 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native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1600" dirty="0" smtClean="0"/>
              <a:t> :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 := make(map[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]string)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m[1] = "One" 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 := m[1]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u == "One" 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v, present := m[2]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v == "", present == false 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/>
              <a:t>(* les clefs </a:t>
            </a:r>
            <a:r>
              <a:rPr lang="en-US" sz="1600" dirty="0" err="1" smtClean="0"/>
              <a:t>doivent</a:t>
            </a:r>
            <a:r>
              <a:rPr lang="en-US" sz="1600" dirty="0" smtClean="0"/>
              <a:t> </a:t>
            </a:r>
            <a:r>
              <a:rPr lang="en-US" sz="1600" dirty="0" err="1" smtClean="0"/>
              <a:t>pouvoir</a:t>
            </a:r>
            <a:r>
              <a:rPr lang="en-US" sz="1600" dirty="0" smtClean="0"/>
              <a:t> </a:t>
            </a:r>
            <a:r>
              <a:rPr lang="en-US" sz="1600" dirty="0" err="1" smtClean="0"/>
              <a:t>être</a:t>
            </a:r>
            <a:r>
              <a:rPr lang="en-US" sz="1600" dirty="0" smtClean="0"/>
              <a:t> </a:t>
            </a:r>
            <a:r>
              <a:rPr lang="en-US" sz="1600" dirty="0" err="1" smtClean="0"/>
              <a:t>triées</a:t>
            </a:r>
            <a:r>
              <a:rPr lang="en-US" sz="1600" dirty="0" smtClean="0"/>
              <a:t> avec ==, </a:t>
            </a:r>
            <a:r>
              <a:rPr lang="en-US" sz="1600" dirty="0" err="1" smtClean="0"/>
              <a:t>ie</a:t>
            </a:r>
            <a:r>
              <a:rPr lang="en-US" sz="1600" dirty="0" smtClean="0"/>
              <a:t> en </a:t>
            </a:r>
            <a:r>
              <a:rPr lang="en-US" sz="1600" dirty="0" err="1" smtClean="0"/>
              <a:t>anglais</a:t>
            </a:r>
            <a:r>
              <a:rPr lang="en-US" sz="1600" dirty="0" smtClean="0"/>
              <a:t> </a:t>
            </a:r>
            <a:r>
              <a:rPr lang="en-US" sz="1600" i="1" dirty="0" smtClean="0"/>
              <a:t>comparable</a:t>
            </a:r>
            <a:r>
              <a:rPr lang="en-US" sz="1600" dirty="0" smtClean="0"/>
              <a:t> ) 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données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Nous spécifions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, une structure de données  fondamentale en Go :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m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Pour stocker le mappage de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http://goto/a </a:t>
            </a:r>
            <a:r>
              <a:rPr lang="en-US" sz="3300" dirty="0" err="1" smtClean="0">
                <a:cs typeface="Courier New" pitchFamily="49" charset="0"/>
              </a:rPr>
              <a:t>vers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http://google.com/ </a:t>
            </a:r>
            <a:r>
              <a:rPr lang="en-US" sz="3300" dirty="0" err="1" smtClean="0">
                <a:cs typeface="Courier New" pitchFamily="49" charset="0"/>
              </a:rPr>
              <a:t>dans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m: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m["a"] = "http://google.com/" </a:t>
            </a:r>
          </a:p>
          <a:p>
            <a:pPr lvl="1">
              <a:buNone/>
            </a:pP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url := m["a"] // url == 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  <a:hlinkClick r:id="rId2"/>
              </a:rPr>
              <a:t>http://google.com/</a:t>
            </a: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fr-FR" dirty="0" smtClean="0"/>
              <a:t>Attention :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/>
              <a:t> en Go n’est sécurisé d’un point de vue pas thread (tâche).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err="1" smtClean="0"/>
              <a:t>Goto</a:t>
            </a:r>
            <a:r>
              <a:rPr lang="fr-FR" dirty="0" smtClean="0"/>
              <a:t> acceptera plusieurs requêtes de manière concurrente, ainsi nous devrons rendre</a:t>
            </a:r>
          </a:p>
          <a:p>
            <a:pPr>
              <a:buNone/>
            </a:pPr>
            <a:r>
              <a:rPr lang="fr-FR" dirty="0" smtClean="0"/>
              <a:t> notre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sécurisé pour pouvoir y accéder à partir de plusieurs threads </a:t>
            </a:r>
          </a:p>
          <a:p>
            <a:pPr>
              <a:buNone/>
            </a:pPr>
            <a:r>
              <a:rPr lang="fr-FR" dirty="0" smtClean="0"/>
              <a:t>(tâches).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Ajout d’un verrou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Pour </a:t>
            </a:r>
            <a:r>
              <a:rPr lang="en-US" sz="1600" dirty="0" err="1" smtClean="0"/>
              <a:t>protéger</a:t>
            </a:r>
            <a:r>
              <a:rPr lang="en-US" sz="1600" dirty="0" smtClean="0"/>
              <a:t> un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modification pendant </a:t>
            </a:r>
            <a:r>
              <a:rPr lang="en-US" sz="1600" dirty="0" err="1" smtClean="0"/>
              <a:t>une</a:t>
            </a:r>
            <a:r>
              <a:rPr lang="en-US" sz="1600" dirty="0" smtClean="0"/>
              <a:t> </a:t>
            </a:r>
            <a:r>
              <a:rPr lang="en-US" sz="1600" dirty="0" err="1" smtClean="0"/>
              <a:t>opréation</a:t>
            </a:r>
            <a:r>
              <a:rPr lang="en-US" sz="1600" dirty="0" smtClean="0"/>
              <a:t> de lecture, nous </a:t>
            </a:r>
            <a:r>
              <a:rPr lang="en-US" sz="1600" dirty="0" err="1" smtClean="0"/>
              <a:t>devons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ajouter</a:t>
            </a:r>
            <a:r>
              <a:rPr lang="en-US" sz="1600" dirty="0" smtClean="0"/>
              <a:t> un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à la structure de </a:t>
            </a:r>
            <a:r>
              <a:rPr lang="en-US" sz="1600" dirty="0" err="1" smtClean="0"/>
              <a:t>données</a:t>
            </a:r>
            <a:r>
              <a:rPr lang="en-US" sz="1600" dirty="0" smtClean="0"/>
              <a:t>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 </a:t>
            </a:r>
            <a:r>
              <a:rPr lang="en-US" sz="1600" dirty="0" err="1" smtClean="0"/>
              <a:t>changeant</a:t>
            </a:r>
            <a:r>
              <a:rPr lang="en-US" sz="1600" dirty="0" smtClean="0"/>
              <a:t> la </a:t>
            </a:r>
            <a:r>
              <a:rPr lang="en-US" sz="1600" dirty="0" err="1" smtClean="0"/>
              <a:t>définition</a:t>
            </a:r>
            <a:r>
              <a:rPr lang="en-US" sz="1600" dirty="0" smtClean="0"/>
              <a:t> du type , nous </a:t>
            </a:r>
            <a:r>
              <a:rPr lang="en-US" sz="1600" dirty="0" err="1" smtClean="0"/>
              <a:t>pouvons</a:t>
            </a:r>
            <a:r>
              <a:rPr lang="en-US" sz="1600" dirty="0" smtClean="0"/>
              <a:t> transformer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sz="1600" dirty="0" smtClean="0"/>
              <a:t> en un type  structure </a:t>
            </a:r>
          </a:p>
          <a:p>
            <a:pPr>
              <a:buNone/>
            </a:pPr>
            <a:r>
              <a:rPr lang="en-US" sz="1600" dirty="0" smtClean="0"/>
              <a:t>à </a:t>
            </a:r>
            <a:r>
              <a:rPr lang="en-US" sz="1600" dirty="0" err="1" smtClean="0"/>
              <a:t>deux</a:t>
            </a:r>
            <a:r>
              <a:rPr lang="en-US" sz="1600" dirty="0" smtClean="0"/>
              <a:t> champs :</a:t>
            </a:r>
          </a:p>
          <a:p>
            <a:r>
              <a:rPr lang="en-US" sz="1600" dirty="0" smtClean="0"/>
              <a:t>Le </a:t>
            </a:r>
            <a:r>
              <a:rPr lang="en-US" sz="1600" dirty="0" err="1" smtClean="0"/>
              <a:t>dictionnaire</a:t>
            </a:r>
            <a:endParaRPr lang="en-US" sz="1600" dirty="0" smtClean="0"/>
          </a:p>
          <a:p>
            <a:r>
              <a:rPr lang="en-US" sz="1600" dirty="0" smtClean="0"/>
              <a:t>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RWMutex</a:t>
            </a:r>
            <a:r>
              <a:rPr lang="en-US" sz="1600" dirty="0" smtClean="0"/>
              <a:t> du package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sync</a:t>
            </a:r>
          </a:p>
          <a:p>
            <a:pPr lvl="1"/>
            <a:endParaRPr lang="en-US" sz="1400" dirty="0" smtClean="0"/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mu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1400" dirty="0" smtClean="0"/>
          </a:p>
          <a:p>
            <a:pPr>
              <a:buNone/>
            </a:pPr>
            <a:r>
              <a:rPr lang="en-US" sz="1600" dirty="0" smtClean="0"/>
              <a:t>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RWMutex</a:t>
            </a:r>
            <a:r>
              <a:rPr lang="en-US" sz="1600" dirty="0" smtClean="0"/>
              <a:t> </a:t>
            </a:r>
            <a:r>
              <a:rPr lang="en-US" sz="1600" dirty="0" err="1" smtClean="0"/>
              <a:t>possède</a:t>
            </a:r>
            <a:r>
              <a:rPr lang="en-US" sz="1600" dirty="0" smtClean="0"/>
              <a:t> </a:t>
            </a:r>
            <a:r>
              <a:rPr lang="en-US" sz="1600" dirty="0" err="1" smtClean="0"/>
              <a:t>deux</a:t>
            </a:r>
            <a:r>
              <a:rPr lang="en-US" sz="1600" dirty="0" smtClean="0"/>
              <a:t> </a:t>
            </a:r>
            <a:r>
              <a:rPr lang="en-US" sz="1600" dirty="0" err="1" smtClean="0"/>
              <a:t>verrous</a:t>
            </a:r>
            <a:r>
              <a:rPr lang="en-US" sz="1600" dirty="0" smtClean="0"/>
              <a:t>  : un pour le </a:t>
            </a:r>
            <a:r>
              <a:rPr lang="en-US" sz="1600" dirty="0" err="1" smtClean="0"/>
              <a:t>consommateur</a:t>
            </a:r>
            <a:r>
              <a:rPr lang="en-US" sz="1600" dirty="0" smtClean="0"/>
              <a:t>, un pour le </a:t>
            </a:r>
            <a:r>
              <a:rPr lang="en-US" sz="1600" dirty="0" err="1" smtClean="0"/>
              <a:t>producteur</a:t>
            </a:r>
            <a:r>
              <a:rPr lang="en-US" sz="1600" dirty="0" smtClean="0"/>
              <a:t>.  </a:t>
            </a:r>
          </a:p>
          <a:p>
            <a:pPr>
              <a:buNone/>
            </a:pPr>
            <a:r>
              <a:rPr lang="en-US" sz="1600" dirty="0" err="1" smtClean="0"/>
              <a:t>Plusieurs</a:t>
            </a:r>
            <a:r>
              <a:rPr lang="en-US" sz="1600" dirty="0" smtClean="0"/>
              <a:t> clients </a:t>
            </a:r>
            <a:r>
              <a:rPr lang="en-US" sz="1600" dirty="0" err="1" smtClean="0"/>
              <a:t>peuvent</a:t>
            </a:r>
            <a:r>
              <a:rPr lang="en-US" sz="1600" dirty="0" smtClean="0"/>
              <a:t> </a:t>
            </a:r>
            <a:r>
              <a:rPr lang="en-US" sz="1600" dirty="0" err="1" smtClean="0"/>
              <a:t>prendre</a:t>
            </a:r>
            <a:r>
              <a:rPr lang="en-US" sz="1600" dirty="0" smtClean="0"/>
              <a:t> le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en lecture </a:t>
            </a:r>
            <a:r>
              <a:rPr lang="en-US" sz="1600" dirty="0" err="1" smtClean="0"/>
              <a:t>simultanément</a:t>
            </a:r>
            <a:r>
              <a:rPr lang="en-US" sz="1600" dirty="0" smtClean="0"/>
              <a:t>, </a:t>
            </a:r>
            <a:r>
              <a:rPr lang="en-US" sz="1600" dirty="0" err="1" smtClean="0"/>
              <a:t>mais</a:t>
            </a:r>
            <a:r>
              <a:rPr lang="en-US" sz="1600" dirty="0" smtClean="0"/>
              <a:t> un </a:t>
            </a:r>
            <a:r>
              <a:rPr lang="en-US" sz="1600" dirty="0" err="1" smtClean="0"/>
              <a:t>seul</a:t>
            </a:r>
            <a:r>
              <a:rPr lang="en-US" sz="1600" dirty="0" smtClean="0"/>
              <a:t> client </a:t>
            </a:r>
            <a:r>
              <a:rPr lang="en-US" sz="1600" dirty="0" err="1" smtClean="0"/>
              <a:t>peut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err="1" smtClean="0"/>
              <a:t>prendre</a:t>
            </a:r>
            <a:r>
              <a:rPr lang="en-US" sz="1600" dirty="0" smtClean="0"/>
              <a:t> le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en </a:t>
            </a:r>
            <a:r>
              <a:rPr lang="en-US" sz="1600" dirty="0" err="1" smtClean="0"/>
              <a:t>écriture</a:t>
            </a:r>
            <a:r>
              <a:rPr lang="en-US" sz="1600" dirty="0" smtClean="0"/>
              <a:t> (à </a:t>
            </a:r>
            <a:r>
              <a:rPr lang="en-US" sz="1600" dirty="0" err="1" smtClean="0"/>
              <a:t>l’exclusion</a:t>
            </a:r>
            <a:r>
              <a:rPr lang="en-US" sz="1600" dirty="0" smtClean="0"/>
              <a:t> de </a:t>
            </a:r>
            <a:r>
              <a:rPr lang="en-US" sz="1600" dirty="0" err="1" smtClean="0"/>
              <a:t>tous</a:t>
            </a:r>
            <a:r>
              <a:rPr lang="en-US" sz="1600" dirty="0" smtClean="0"/>
              <a:t> les </a:t>
            </a:r>
            <a:r>
              <a:rPr lang="en-US" sz="1600" dirty="0" err="1" smtClean="0"/>
              <a:t>consommateurs</a:t>
            </a:r>
            <a:r>
              <a:rPr lang="en-US" sz="1600" dirty="0" smtClean="0"/>
              <a:t>).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devons</a:t>
            </a:r>
            <a:r>
              <a:rPr lang="en-US" dirty="0" smtClean="0"/>
              <a:t> </a:t>
            </a:r>
            <a:r>
              <a:rPr lang="en-US" dirty="0" err="1" smtClean="0"/>
              <a:t>maintenant</a:t>
            </a:r>
            <a:r>
              <a:rPr lang="en-US" dirty="0" smtClean="0"/>
              <a:t> </a:t>
            </a:r>
            <a:r>
              <a:rPr lang="en-US" dirty="0" err="1" smtClean="0"/>
              <a:t>intéragir</a:t>
            </a:r>
            <a:r>
              <a:rPr lang="en-US" dirty="0" smtClean="0"/>
              <a:t> avec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d’accès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).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prend</a:t>
            </a:r>
            <a:r>
              <a:rPr lang="en-US" dirty="0" smtClean="0"/>
              <a:t> le </a:t>
            </a:r>
            <a:r>
              <a:rPr lang="en-US" dirty="0" err="1" smtClean="0"/>
              <a:t>verrou</a:t>
            </a:r>
            <a:r>
              <a:rPr lang="en-US" dirty="0" smtClean="0"/>
              <a:t> en lecture avec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mu.RLock</a:t>
            </a:r>
            <a:r>
              <a:rPr lang="en-US" dirty="0" smtClean="0"/>
              <a:t>, et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string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. Si la clef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présente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dictionnaire</a:t>
            </a:r>
            <a:r>
              <a:rPr lang="en-US" dirty="0" smtClean="0"/>
              <a:t>, la 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zéro</a:t>
            </a:r>
            <a:r>
              <a:rPr lang="en-US" dirty="0" smtClean="0"/>
              <a:t> pour le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(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chaîne</a:t>
            </a:r>
            <a:r>
              <a:rPr lang="en-US" dirty="0" smtClean="0"/>
              <a:t> vide) sera </a:t>
            </a:r>
            <a:r>
              <a:rPr lang="en-US" dirty="0" err="1" smtClean="0"/>
              <a:t>retournée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string {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s.mu.RLock()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url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s.mu.RUnlock()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url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prend</a:t>
            </a:r>
            <a:r>
              <a:rPr lang="en-US" dirty="0" smtClean="0"/>
              <a:t> un </a:t>
            </a:r>
            <a:r>
              <a:rPr lang="en-US" dirty="0" err="1" smtClean="0"/>
              <a:t>verrou</a:t>
            </a:r>
            <a:r>
              <a:rPr lang="en-US" dirty="0" smtClean="0"/>
              <a:t> en </a:t>
            </a:r>
            <a:r>
              <a:rPr lang="en-US" dirty="0" err="1" smtClean="0"/>
              <a:t>écriture</a:t>
            </a:r>
            <a:r>
              <a:rPr lang="en-US" dirty="0" smtClean="0"/>
              <a:t> et </a:t>
            </a:r>
            <a:r>
              <a:rPr lang="en-US" dirty="0" err="1" smtClean="0"/>
              <a:t>remet</a:t>
            </a:r>
            <a:r>
              <a:rPr lang="en-US" dirty="0" smtClean="0"/>
              <a:t> à jour le </a:t>
            </a:r>
            <a:r>
              <a:rPr lang="en-US" dirty="0" err="1" smtClean="0"/>
              <a:t>dictionnaire</a:t>
            </a:r>
            <a:r>
              <a:rPr lang="en-US" dirty="0" smtClean="0"/>
              <a:t> avec </a:t>
            </a:r>
          </a:p>
          <a:p>
            <a:pPr>
              <a:buNone/>
            </a:pPr>
            <a:r>
              <a:rPr lang="en-US" dirty="0" err="1" smtClean="0"/>
              <a:t>l’URL</a:t>
            </a:r>
            <a:r>
              <a:rPr lang="en-US" dirty="0" smtClean="0"/>
              <a:t>.  Si la clef </a:t>
            </a:r>
            <a:r>
              <a:rPr lang="en-US" dirty="0" err="1" smtClean="0"/>
              <a:t>est</a:t>
            </a:r>
            <a:r>
              <a:rPr lang="en-US" dirty="0" smtClean="0"/>
              <a:t> déjà </a:t>
            </a:r>
            <a:r>
              <a:rPr lang="en-US" dirty="0" err="1" smtClean="0"/>
              <a:t>présente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un </a:t>
            </a:r>
            <a:r>
              <a:rPr lang="en-US" dirty="0" err="1" smtClean="0"/>
              <a:t>booléan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et le </a:t>
            </a:r>
            <a:r>
              <a:rPr lang="en-US" dirty="0" err="1" smtClean="0"/>
              <a:t>dictionnaire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mis</a:t>
            </a:r>
            <a:r>
              <a:rPr lang="en-US" dirty="0" smtClean="0"/>
              <a:t> à jour (plus </a:t>
            </a:r>
            <a:r>
              <a:rPr lang="en-US" dirty="0" err="1" smtClean="0"/>
              <a:t>tard</a:t>
            </a:r>
            <a:r>
              <a:rPr lang="en-US" dirty="0" smtClean="0"/>
              <a:t>, nous </a:t>
            </a:r>
            <a:r>
              <a:rPr lang="en-US" dirty="0" err="1" smtClean="0"/>
              <a:t>utiliserons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pour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chaque</a:t>
            </a:r>
            <a:r>
              <a:rPr lang="en-US" dirty="0" smtClean="0"/>
              <a:t> URL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unique)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Set(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_,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s.mu.Unlock()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return false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= url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s.mu.Unlock()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1386</Words>
  <Application>Microsoft Office PowerPoint</Application>
  <PresentationFormat>Affichage à l'écran (4:3)</PresentationFormat>
  <Paragraphs>384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Pratique de la programmation  en Go  </vt:lpstr>
      <vt:lpstr>Qu’est-ce que Go?</vt:lpstr>
      <vt:lpstr>Cette présentation</vt:lpstr>
      <vt:lpstr>Ecrivons un programme Go</vt:lpstr>
      <vt:lpstr>Les structures de données</vt:lpstr>
      <vt:lpstr>Les structures de données (2)</vt:lpstr>
      <vt:lpstr>Ajout d’un verrou</vt:lpstr>
      <vt:lpstr>Les méthodes d’accès (get, set)</vt:lpstr>
      <vt:lpstr>Les méthodes d’accès (get, set) (2)</vt:lpstr>
      <vt:lpstr>Defer : un aparté</vt:lpstr>
      <vt:lpstr>Les méthodes d’accès (get, set) (3)</vt:lpstr>
      <vt:lpstr>Une fonction d’initialisation</vt:lpstr>
      <vt:lpstr>Utilisation de URLStore</vt:lpstr>
      <vt:lpstr>Raccourcicement d’URLs</vt:lpstr>
      <vt:lpstr>Le serveur HTTP</vt:lpstr>
      <vt:lpstr>Gestionnaires HTTP (handlers)</vt:lpstr>
      <vt:lpstr>Gestionnaires HTTP : Add</vt:lpstr>
      <vt:lpstr>Gestionnaires HTTP : Add (2)</vt:lpstr>
      <vt:lpstr>Gestionnaires HTTP : Redirect</vt:lpstr>
      <vt:lpstr>Démonstration</vt:lpstr>
      <vt:lpstr>Stockage persistent</vt:lpstr>
      <vt:lpstr>Les interfaces : un aparté</vt:lpstr>
      <vt:lpstr>Les interfaces : un aparté (2)</vt:lpstr>
      <vt:lpstr>Stockage persistent : gob</vt:lpstr>
      <vt:lpstr>Stockage persistent : URLStore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355</cp:revision>
  <dcterms:created xsi:type="dcterms:W3CDTF">2011-08-31T13:11:29Z</dcterms:created>
  <dcterms:modified xsi:type="dcterms:W3CDTF">2011-09-20T15:02:07Z</dcterms:modified>
</cp:coreProperties>
</file>