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91" d="100"/>
          <a:sy n="91" d="100"/>
        </p:scale>
        <p:origin x="-9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06/09/2011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06/09/2011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06/09/2011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06/09/2011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06/09/2011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06/09/2011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06/09/2011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06/09/2011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06/09/2011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06/09/2011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06/09/2011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06/09/2011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r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/>
              <a:t>Le langage  Go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2800" dirty="0" smtClean="0"/>
              <a:t>2ème partie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fr-FR" i="1" dirty="0"/>
              <a:t>Rob Pike</a:t>
            </a:r>
          </a:p>
          <a:p>
            <a:r>
              <a:rPr lang="fr-FR" dirty="0" smtClean="0">
                <a:hlinkClick r:id="rId2"/>
              </a:rPr>
              <a:t>r@google.com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Traduction en français, adaptation  </a:t>
            </a:r>
            <a:br>
              <a:rPr lang="fr-FR" dirty="0" smtClean="0"/>
            </a:br>
            <a:r>
              <a:rPr lang="fr-FR" dirty="0" err="1" smtClean="0">
                <a:hlinkClick r:id="rId3"/>
              </a:rPr>
              <a:t>xavier.mehaut</a:t>
            </a:r>
            <a:r>
              <a:rPr lang="fr-FR" dirty="0" smtClean="0">
                <a:hlinkClick r:id="rId3"/>
              </a:rPr>
              <a:t> @</a:t>
            </a:r>
            <a:r>
              <a:rPr lang="fr-FR" dirty="0" err="1" smtClean="0">
                <a:hlinkClick r:id="rId3"/>
              </a:rPr>
              <a:t>gmail.com</a:t>
            </a:r>
            <a:endParaRPr lang="fr-FR" dirty="0" smtClean="0"/>
          </a:p>
          <a:p>
            <a:endParaRPr lang="fr-FR" dirty="0"/>
          </a:p>
          <a:p>
            <a:r>
              <a:rPr lang="fr-FR" i="1" dirty="0" smtClean="0"/>
              <a:t>(Version de Juin </a:t>
            </a:r>
            <a:r>
              <a:rPr lang="fr-FR" i="1" dirty="0"/>
              <a:t>2011)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tranche (slice)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référence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section </a:t>
            </a:r>
            <a:r>
              <a:rPr lang="en-US" i="1" dirty="0" err="1" smtClean="0"/>
              <a:t>d’une</a:t>
            </a:r>
            <a:r>
              <a:rPr lang="en-US" i="1" dirty="0" smtClean="0"/>
              <a:t> tableau. </a:t>
            </a:r>
          </a:p>
          <a:p>
            <a:pPr>
              <a:buNone/>
            </a:pPr>
            <a:r>
              <a:rPr lang="en-US" i="1" dirty="0" smtClean="0"/>
              <a:t>Les slices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habituellement</a:t>
            </a:r>
            <a:r>
              <a:rPr lang="en-US" i="1" dirty="0" smtClean="0"/>
              <a:t> plus </a:t>
            </a:r>
            <a:r>
              <a:rPr lang="en-US" i="1" dirty="0" err="1" smtClean="0"/>
              <a:t>utilisées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des tableaux </a:t>
            </a:r>
            <a:r>
              <a:rPr lang="en-US" i="1" dirty="0" err="1" smtClean="0"/>
              <a:t>pleins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slice ne </a:t>
            </a:r>
            <a:r>
              <a:rPr lang="en-US" i="1" dirty="0" err="1" smtClean="0"/>
              <a:t>coute</a:t>
            </a:r>
            <a:r>
              <a:rPr lang="en-US" i="1" dirty="0" smtClean="0"/>
              <a:t> pas grand chose en place et performance  (plus à </a:t>
            </a:r>
          </a:p>
          <a:p>
            <a:pPr>
              <a:buNone/>
            </a:pPr>
            <a:r>
              <a:rPr lang="en-US" i="1" dirty="0" err="1" smtClean="0"/>
              <a:t>venir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Un type slice </a:t>
            </a:r>
            <a:r>
              <a:rPr lang="en-US" i="1" dirty="0" err="1" smtClean="0"/>
              <a:t>ressemble</a:t>
            </a:r>
            <a:r>
              <a:rPr lang="en-US" i="1" dirty="0" smtClean="0"/>
              <a:t> à un type tableau sans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err="1" smtClean="0"/>
              <a:t>len</a:t>
            </a:r>
            <a:r>
              <a:rPr lang="en-US" i="1" dirty="0" smtClean="0"/>
              <a:t>(a) </a:t>
            </a:r>
            <a:r>
              <a:rPr lang="en-US" i="1" dirty="0" err="1" smtClean="0"/>
              <a:t>retourne</a:t>
            </a:r>
            <a:r>
              <a:rPr lang="en-US" i="1" dirty="0" smtClean="0"/>
              <a:t> le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d’éléments</a:t>
            </a:r>
            <a:r>
              <a:rPr lang="en-US" i="1" dirty="0" smtClean="0"/>
              <a:t> de la tranche.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crée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en </a:t>
            </a:r>
            <a:r>
              <a:rPr lang="en-US" i="1" dirty="0" err="1" smtClean="0"/>
              <a:t>tranchant</a:t>
            </a:r>
            <a:r>
              <a:rPr lang="en-US" i="1" dirty="0" smtClean="0"/>
              <a:t> un tableau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slice :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[7:9]</a:t>
            </a:r>
          </a:p>
          <a:p>
            <a:pPr>
              <a:buNone/>
            </a:pPr>
            <a:r>
              <a:rPr lang="en-US" i="1" dirty="0" smtClean="0"/>
              <a:t>Les index </a:t>
            </a:r>
            <a:r>
              <a:rPr lang="en-US" i="1" dirty="0" err="1" smtClean="0"/>
              <a:t>valides</a:t>
            </a:r>
            <a:r>
              <a:rPr lang="en-US" i="1" dirty="0" smtClean="0"/>
              <a:t>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dirty="0" smtClean="0"/>
              <a:t>  </a:t>
            </a:r>
            <a:r>
              <a:rPr lang="en-US" i="1" dirty="0" err="1" smtClean="0"/>
              <a:t>seront</a:t>
            </a:r>
            <a:r>
              <a:rPr lang="en-US" i="1" dirty="0" smtClean="0"/>
              <a:t> </a:t>
            </a:r>
            <a:r>
              <a:rPr lang="en-US" i="1" dirty="0" err="1" smtClean="0"/>
              <a:t>alors</a:t>
            </a:r>
            <a:r>
              <a:rPr lang="en-US" i="1" dirty="0" smtClean="0"/>
              <a:t>  0 et 1;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(a)==2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Raccourcis pour les 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err="1" smtClean="0"/>
              <a:t>Quand</a:t>
            </a:r>
            <a:r>
              <a:rPr lang="en-US" i="1" dirty="0" smtClean="0"/>
              <a:t> on </a:t>
            </a:r>
            <a:r>
              <a:rPr lang="en-US" i="1" dirty="0" err="1" smtClean="0"/>
              <a:t>crée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slice, le premier index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</a:p>
          <a:p>
            <a:pPr>
              <a:buNone/>
            </a:pPr>
            <a:r>
              <a:rPr lang="en-US" i="1" dirty="0" err="1" smtClean="0"/>
              <a:t>défaut</a:t>
            </a:r>
            <a:r>
              <a:rPr lang="en-US" i="1" dirty="0" smtClean="0"/>
              <a:t> à 0 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ar[:n]</a:t>
            </a:r>
            <a:r>
              <a:rPr lang="pt-BR" dirty="0" smtClean="0"/>
              <a:t> signifie </a:t>
            </a:r>
            <a:r>
              <a:rPr lang="pt-BR" i="1" dirty="0" smtClean="0"/>
              <a:t> 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ar[0:n]</a:t>
            </a:r>
            <a:r>
              <a:rPr lang="pt-BR" i="1" dirty="0" smtClean="0"/>
              <a:t>.</a:t>
            </a:r>
          </a:p>
          <a:p>
            <a:pPr>
              <a:buNone/>
            </a:pPr>
            <a:endParaRPr lang="pt-BR" i="1" dirty="0" smtClean="0"/>
          </a:p>
          <a:p>
            <a:pPr>
              <a:buNone/>
            </a:pPr>
            <a:r>
              <a:rPr lang="en-US" i="1" dirty="0" smtClean="0"/>
              <a:t>Le second index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  <a:r>
              <a:rPr lang="en-US" i="1" dirty="0" err="1" smtClean="0"/>
              <a:t>défaut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(array/slice)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ar[n:] </a:t>
            </a:r>
            <a:r>
              <a:rPr lang="pt-BR" i="1" dirty="0" smtClean="0"/>
              <a:t>signifie 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ar[n:len(ar)]</a:t>
            </a:r>
            <a:r>
              <a:rPr lang="pt-BR" i="1" dirty="0" smtClean="0"/>
              <a:t>.</a:t>
            </a:r>
          </a:p>
          <a:p>
            <a:pPr>
              <a:buNone/>
            </a:pPr>
            <a:endParaRPr lang="pt-BR" i="1" dirty="0" smtClean="0"/>
          </a:p>
          <a:p>
            <a:pPr>
              <a:buNone/>
            </a:pPr>
            <a:r>
              <a:rPr lang="en-US" i="1" dirty="0" err="1" smtClean="0"/>
              <a:t>Enfin</a:t>
            </a:r>
            <a:r>
              <a:rPr lang="en-US" i="1" dirty="0" smtClean="0"/>
              <a:t> pour </a:t>
            </a:r>
            <a:r>
              <a:rPr lang="en-US" i="1" dirty="0" err="1" smtClean="0"/>
              <a:t>créer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d’un tableau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[:] </a:t>
            </a:r>
            <a:r>
              <a:rPr lang="fr-FR" i="1" dirty="0" smtClean="0"/>
              <a:t>signifie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[0: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)].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slice référence un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fr-FR" i="1" dirty="0" err="1" smtClean="0"/>
              <a:t>Conceptually</a:t>
            </a:r>
            <a:r>
              <a:rPr lang="fr-FR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Slice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base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elemType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0ème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élément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d’éléments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la slice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	  // num.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d’éléments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disponibles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err="1" smtClean="0"/>
              <a:t>Array</a:t>
            </a:r>
            <a:r>
              <a:rPr lang="fr-FR" i="1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 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Slice: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a=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[7:9]: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835696" y="414908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699792" y="5157192"/>
          <a:ext cx="37444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88"/>
                <a:gridCol w="991170"/>
                <a:gridCol w="1321558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base=&amp;</a:t>
                      </a:r>
                      <a:r>
                        <a:rPr lang="fr-FR" dirty="0" err="1" smtClean="0"/>
                        <a:t>ar</a:t>
                      </a:r>
                      <a:r>
                        <a:rPr lang="fr-FR" dirty="0" smtClean="0"/>
                        <a:t>[7]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len</a:t>
                      </a:r>
                      <a:r>
                        <a:rPr lang="fr-FR" dirty="0" smtClean="0"/>
                        <a:t>=2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cap=4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necteur droit avec flèche 6"/>
          <p:cNvCxnSpPr/>
          <p:nvPr/>
        </p:nvCxnSpPr>
        <p:spPr>
          <a:xfrm flipV="1">
            <a:off x="3203848" y="4509120"/>
            <a:ext cx="27363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Construire une slice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litéraux</a:t>
            </a:r>
            <a:r>
              <a:rPr lang="en-US" i="1" dirty="0" smtClean="0"/>
              <a:t> slice </a:t>
            </a:r>
            <a:r>
              <a:rPr lang="en-US" i="1" dirty="0" err="1" smtClean="0"/>
              <a:t>ressemblent</a:t>
            </a:r>
            <a:r>
              <a:rPr lang="en-US" i="1" dirty="0" smtClean="0"/>
              <a:t> à des </a:t>
            </a:r>
            <a:r>
              <a:rPr lang="en-US" i="1" dirty="0" err="1" smtClean="0"/>
              <a:t>litéraux</a:t>
            </a:r>
            <a:r>
              <a:rPr lang="en-US" i="1" dirty="0" smtClean="0"/>
              <a:t> tableau sans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slice =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{1,2,3,4,5}</a:t>
            </a: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qui se </a:t>
            </a:r>
            <a:r>
              <a:rPr lang="en-US" i="1" dirty="0" err="1" smtClean="0"/>
              <a:t>passe</a:t>
            </a:r>
            <a:r>
              <a:rPr lang="en-US" i="1" dirty="0" smtClean="0"/>
              <a:t>, </a:t>
            </a:r>
            <a:r>
              <a:rPr lang="en-US" i="1" dirty="0" err="1" smtClean="0"/>
              <a:t>c’est</a:t>
            </a:r>
            <a:r>
              <a:rPr lang="en-US" i="1" dirty="0" smtClean="0"/>
              <a:t> la </a:t>
            </a:r>
            <a:r>
              <a:rPr lang="en-US" i="1" dirty="0" err="1" smtClean="0"/>
              <a:t>création</a:t>
            </a:r>
            <a:r>
              <a:rPr lang="en-US" i="1" dirty="0" smtClean="0"/>
              <a:t> d’un tableau de </a:t>
            </a:r>
            <a:r>
              <a:rPr lang="en-US" i="1" dirty="0" err="1" smtClean="0"/>
              <a:t>longueur</a:t>
            </a:r>
            <a:r>
              <a:rPr lang="en-US" i="1" dirty="0" smtClean="0"/>
              <a:t> 5 </a:t>
            </a:r>
            <a:r>
              <a:rPr lang="en-US" i="1" dirty="0" err="1" smtClean="0"/>
              <a:t>suivie</a:t>
            </a:r>
            <a:r>
              <a:rPr lang="en-US" i="1" dirty="0" smtClean="0"/>
              <a:t> de la </a:t>
            </a:r>
            <a:r>
              <a:rPr lang="en-US" i="1" dirty="0" err="1" smtClean="0"/>
              <a:t>création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slice qui y fait </a:t>
            </a:r>
            <a:r>
              <a:rPr lang="en-US" i="1" dirty="0" err="1" smtClean="0"/>
              <a:t>référence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</a:t>
            </a:r>
            <a:r>
              <a:rPr lang="en-US" i="1" dirty="0" err="1" smtClean="0"/>
              <a:t>allouer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(et le tableau </a:t>
            </a:r>
            <a:r>
              <a:rPr lang="en-US" i="1" dirty="0" err="1" smtClean="0"/>
              <a:t>sous-jacent</a:t>
            </a:r>
            <a:r>
              <a:rPr lang="en-US" i="1" dirty="0" smtClean="0"/>
              <a:t>) avec la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 native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s100 = make([]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100) // slice: 100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Pourquoi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et pas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i="1" dirty="0" smtClean="0"/>
              <a:t>?  </a:t>
            </a:r>
            <a:r>
              <a:rPr lang="en-US" i="1" dirty="0" err="1" smtClean="0"/>
              <a:t>Parce</a:t>
            </a:r>
            <a:r>
              <a:rPr lang="en-US" i="1" dirty="0" smtClean="0"/>
              <a:t> nous </a:t>
            </a:r>
            <a:r>
              <a:rPr lang="en-US" i="1" dirty="0" err="1" smtClean="0"/>
              <a:t>avons</a:t>
            </a:r>
            <a:r>
              <a:rPr lang="en-US" i="1" dirty="0" smtClean="0"/>
              <a:t> </a:t>
            </a:r>
            <a:r>
              <a:rPr lang="en-US" i="1" dirty="0" err="1" smtClean="0"/>
              <a:t>besoin</a:t>
            </a:r>
            <a:r>
              <a:rPr lang="en-US" i="1" dirty="0" smtClean="0"/>
              <a:t> de </a:t>
            </a:r>
            <a:r>
              <a:rPr lang="en-US" i="1" dirty="0" err="1" smtClean="0"/>
              <a:t>fabriquer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et </a:t>
            </a:r>
          </a:p>
          <a:p>
            <a:pPr>
              <a:buNone/>
            </a:pPr>
            <a:r>
              <a:rPr lang="en-US" i="1" dirty="0" smtClean="0"/>
              <a:t>pas </a:t>
            </a:r>
            <a:r>
              <a:rPr lang="en-US" i="1" dirty="0" err="1" smtClean="0"/>
              <a:t>seulement</a:t>
            </a:r>
            <a:r>
              <a:rPr lang="en-US" i="1" dirty="0" smtClean="0"/>
              <a:t> </a:t>
            </a:r>
            <a:r>
              <a:rPr lang="en-US" i="1" dirty="0" err="1" smtClean="0"/>
              <a:t>d’allouer</a:t>
            </a:r>
            <a:r>
              <a:rPr lang="en-US" i="1" dirty="0" smtClean="0"/>
              <a:t> de la </a:t>
            </a:r>
            <a:r>
              <a:rPr lang="en-US" i="1" dirty="0" err="1" smtClean="0"/>
              <a:t>mémoire</a:t>
            </a:r>
            <a:r>
              <a:rPr lang="en-US" i="1" dirty="0" smtClean="0"/>
              <a:t>. </a:t>
            </a:r>
            <a:r>
              <a:rPr lang="en-US" i="1" dirty="0" err="1" smtClean="0"/>
              <a:t>Notez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make([]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10)</a:t>
            </a:r>
            <a:r>
              <a:rPr lang="en-US" i="1" dirty="0" smtClean="0"/>
              <a:t> </a:t>
            </a:r>
            <a:r>
              <a:rPr lang="en-US" i="1" dirty="0" err="1" smtClean="0"/>
              <a:t>retourne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tandis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new([]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i="1" dirty="0" err="1" smtClean="0"/>
              <a:t>retourne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*[]int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Utilisez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pour </a:t>
            </a:r>
            <a:r>
              <a:rPr lang="en-US" i="1" dirty="0" err="1" smtClean="0"/>
              <a:t>créer</a:t>
            </a:r>
            <a:r>
              <a:rPr lang="en-US" i="1" dirty="0" smtClean="0"/>
              <a:t> des slices, des maps, et des channels (plus </a:t>
            </a:r>
            <a:r>
              <a:rPr lang="en-US" i="1" dirty="0" err="1" smtClean="0"/>
              <a:t>tard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cours</a:t>
            </a:r>
            <a:r>
              <a:rPr lang="en-US" i="1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capacité d’une slice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slice fait </a:t>
            </a:r>
            <a:r>
              <a:rPr lang="en-US" i="1" dirty="0" err="1" smtClean="0"/>
              <a:t>référence</a:t>
            </a:r>
            <a:r>
              <a:rPr lang="en-US" i="1" dirty="0" smtClean="0"/>
              <a:t> à un tableau </a:t>
            </a:r>
            <a:r>
              <a:rPr lang="en-US" i="1" dirty="0" err="1" smtClean="0"/>
              <a:t>sous-jacent</a:t>
            </a:r>
            <a:r>
              <a:rPr lang="en-US" i="1" dirty="0" smtClean="0"/>
              <a:t>,  </a:t>
            </a: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y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éléments</a:t>
            </a:r>
            <a:r>
              <a:rPr lang="en-US" i="1" dirty="0" smtClean="0"/>
              <a:t> à </a:t>
            </a:r>
            <a:r>
              <a:rPr lang="en-US" i="1" dirty="0" err="1" smtClean="0"/>
              <a:t>l’exprémité</a:t>
            </a:r>
            <a:r>
              <a:rPr lang="en-US" i="1" dirty="0" smtClean="0"/>
              <a:t> de la slice qui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présents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fr-FR" i="1" dirty="0" smtClean="0"/>
              <a:t> tableau.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</a:t>
            </a:r>
            <a:r>
              <a:rPr lang="en-US" i="1" dirty="0" smtClean="0"/>
              <a:t> (capacity) </a:t>
            </a:r>
            <a:r>
              <a:rPr lang="en-US" i="1" dirty="0" err="1" smtClean="0"/>
              <a:t>indique</a:t>
            </a:r>
            <a:r>
              <a:rPr lang="en-US" i="1" dirty="0" smtClean="0"/>
              <a:t> </a:t>
            </a: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quelle</a:t>
            </a:r>
            <a:r>
              <a:rPr lang="en-US" i="1" dirty="0" smtClean="0"/>
              <a:t> </a:t>
            </a:r>
            <a:r>
              <a:rPr lang="en-US" i="1" dirty="0" err="1" smtClean="0"/>
              <a:t>taille</a:t>
            </a:r>
            <a:r>
              <a:rPr lang="en-US" i="1" dirty="0" smtClean="0"/>
              <a:t> la slice</a:t>
            </a:r>
          </a:p>
          <a:p>
            <a:pPr>
              <a:buNone/>
            </a:pPr>
            <a:r>
              <a:rPr lang="en-US" i="1" dirty="0" err="1" smtClean="0"/>
              <a:t>pourrait</a:t>
            </a:r>
            <a:r>
              <a:rPr lang="en-US" i="1" dirty="0" smtClean="0"/>
              <a:t> encore </a:t>
            </a:r>
            <a:r>
              <a:rPr lang="en-US" i="1" dirty="0" err="1" smtClean="0"/>
              <a:t>grossir</a:t>
            </a:r>
            <a:r>
              <a:rPr lang="en-US" i="1" dirty="0" smtClean="0"/>
              <a:t> </a:t>
            </a:r>
            <a:r>
              <a:rPr lang="en-US" i="1" dirty="0" err="1" smtClean="0"/>
              <a:t>s’il</a:t>
            </a:r>
            <a:r>
              <a:rPr lang="en-US" i="1" dirty="0" smtClean="0"/>
              <a:t> le </a:t>
            </a:r>
            <a:r>
              <a:rPr lang="en-US" i="1" dirty="0" err="1" smtClean="0"/>
              <a:t>fallait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Après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[10]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{0,1,2,3,4,5,6,7,8,9}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[5:7] // référence vers le sous-tableau{5,6}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2 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cap(a)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5. On </a:t>
            </a:r>
            <a:r>
              <a:rPr lang="en-US" i="1" dirty="0" err="1" smtClean="0"/>
              <a:t>peut</a:t>
            </a:r>
            <a:r>
              <a:rPr lang="en-US" i="1" dirty="0" smtClean="0"/>
              <a:t> "</a:t>
            </a:r>
            <a:r>
              <a:rPr lang="en-US" i="1" dirty="0" err="1" smtClean="0"/>
              <a:t>reslicer</a:t>
            </a:r>
            <a:r>
              <a:rPr lang="en-US" i="1" dirty="0" smtClean="0"/>
              <a:t>":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 = a[0:4] // référence vers le sous-tableau {5,6,7,8}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désormais</a:t>
            </a:r>
            <a:r>
              <a:rPr lang="en-US" i="1" dirty="0" smtClean="0"/>
              <a:t>  4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cap(a)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Retailler une slice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slices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utilisées</a:t>
            </a:r>
            <a:r>
              <a:rPr lang="en-US" i="1" dirty="0" smtClean="0"/>
              <a:t> pour faire </a:t>
            </a:r>
            <a:r>
              <a:rPr lang="en-US" i="1" dirty="0" err="1" smtClean="0"/>
              <a:t>grossir</a:t>
            </a:r>
            <a:r>
              <a:rPr lang="en-US" i="1" dirty="0" smtClean="0"/>
              <a:t> un tableau.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nb-NO" dirty="0" smtClean="0"/>
              <a:t>	</a:t>
            </a:r>
            <a:r>
              <a:rPr lang="nb-NO" dirty="0" smtClean="0">
                <a:latin typeface="Courier New" pitchFamily="49" charset="0"/>
                <a:cs typeface="Courier New" pitchFamily="49" charset="0"/>
              </a:rPr>
              <a:t>var sl = make([]int, 0, 100) // len 0, cap 100</a:t>
            </a:r>
          </a:p>
          <a:p>
            <a:pPr>
              <a:buNone/>
            </a:pPr>
            <a:endParaRPr lang="nb-NO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b-NO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appendToSlice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== cap(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(...)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n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[0:n+1]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étend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longueur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 1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[n] = i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Ainsi</a:t>
            </a:r>
            <a:r>
              <a:rPr lang="en-US" i="1" dirty="0" smtClean="0"/>
              <a:t>  la </a:t>
            </a:r>
            <a:r>
              <a:rPr lang="en-US" i="1" dirty="0" err="1" smtClean="0"/>
              <a:t>longueur</a:t>
            </a:r>
            <a:r>
              <a:rPr lang="en-US" i="1" dirty="0" smtClean="0"/>
              <a:t>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le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d’éléments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grossit</a:t>
            </a:r>
            <a:r>
              <a:rPr lang="en-US" i="1" dirty="0" smtClean="0"/>
              <a:t> avec </a:t>
            </a:r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besoin</a:t>
            </a:r>
            <a:r>
              <a:rPr lang="en-US" i="1" dirty="0" smtClean="0"/>
              <a:t>. </a:t>
            </a:r>
            <a:r>
              <a:rPr lang="en-US" i="1" dirty="0" err="1" smtClean="0"/>
              <a:t>Ce</a:t>
            </a:r>
            <a:r>
              <a:rPr lang="en-US" i="1" dirty="0" smtClean="0"/>
              <a:t> style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léger</a:t>
            </a:r>
            <a:r>
              <a:rPr lang="en-US" i="1" dirty="0" smtClean="0"/>
              <a:t> et </a:t>
            </a:r>
            <a:r>
              <a:rPr lang="en-US" i="1" dirty="0" err="1" smtClean="0"/>
              <a:t>propre</a:t>
            </a:r>
            <a:r>
              <a:rPr lang="en-US" i="1" dirty="0" smtClean="0"/>
              <a:t> à Go.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slices sont légères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Sentez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libres</a:t>
            </a:r>
            <a:r>
              <a:rPr lang="en-US" i="1" dirty="0" smtClean="0"/>
              <a:t> </a:t>
            </a:r>
            <a:r>
              <a:rPr lang="en-US" i="1" dirty="0" err="1" smtClean="0"/>
              <a:t>d’allouer</a:t>
            </a:r>
            <a:r>
              <a:rPr lang="en-US" i="1" dirty="0" smtClean="0"/>
              <a:t> et de </a:t>
            </a:r>
            <a:r>
              <a:rPr lang="en-US" i="1" dirty="0" err="1" smtClean="0"/>
              <a:t>retailler</a:t>
            </a:r>
            <a:r>
              <a:rPr lang="en-US" i="1" dirty="0" smtClean="0"/>
              <a:t> des slices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l’entendez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légères</a:t>
            </a:r>
            <a:r>
              <a:rPr lang="en-US" i="1" dirty="0" smtClean="0"/>
              <a:t>; pas de </a:t>
            </a:r>
            <a:r>
              <a:rPr lang="en-US" i="1" dirty="0" err="1" smtClean="0"/>
              <a:t>besoin</a:t>
            </a:r>
            <a:r>
              <a:rPr lang="en-US" i="1" dirty="0" smtClean="0"/>
              <a:t> </a:t>
            </a:r>
            <a:r>
              <a:rPr lang="en-US" i="1" dirty="0" err="1" smtClean="0"/>
              <a:t>d’allocation</a:t>
            </a:r>
            <a:r>
              <a:rPr lang="en-US" i="1" dirty="0" smtClean="0"/>
              <a:t>. </a:t>
            </a:r>
            <a:r>
              <a:rPr lang="en-US" i="1" dirty="0" err="1" smtClean="0"/>
              <a:t>Souvenez-vous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</a:p>
          <a:p>
            <a:pPr>
              <a:buNone/>
            </a:pPr>
            <a:r>
              <a:rPr lang="en-US" i="1" dirty="0" err="1" smtClean="0"/>
              <a:t>références</a:t>
            </a:r>
            <a:r>
              <a:rPr lang="en-US" i="1" dirty="0" smtClean="0"/>
              <a:t>, </a:t>
            </a:r>
            <a:r>
              <a:rPr lang="en-US" i="1" dirty="0" err="1" smtClean="0"/>
              <a:t>ainsi</a:t>
            </a:r>
            <a:r>
              <a:rPr lang="en-US" i="1" dirty="0" smtClean="0"/>
              <a:t> le </a:t>
            </a:r>
            <a:r>
              <a:rPr lang="en-US" i="1" dirty="0" err="1" smtClean="0"/>
              <a:t>stockage</a:t>
            </a:r>
            <a:r>
              <a:rPr lang="en-US" i="1" dirty="0" smtClean="0"/>
              <a:t> </a:t>
            </a:r>
            <a:r>
              <a:rPr lang="en-US" i="1" dirty="0" err="1" smtClean="0"/>
              <a:t>sous-jacent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modifié</a:t>
            </a:r>
            <a:r>
              <a:rPr lang="en-US" i="1" dirty="0" smtClean="0"/>
              <a:t>.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Par </a:t>
            </a:r>
            <a:r>
              <a:rPr lang="en-US" i="1" dirty="0" err="1" smtClean="0"/>
              <a:t>exemple</a:t>
            </a:r>
            <a:r>
              <a:rPr lang="en-US" i="1" dirty="0" smtClean="0"/>
              <a:t>, les I/O </a:t>
            </a:r>
            <a:r>
              <a:rPr lang="en-US" i="1" dirty="0" err="1" smtClean="0"/>
              <a:t>utilisent</a:t>
            </a:r>
            <a:r>
              <a:rPr lang="en-US" i="1" dirty="0" smtClean="0"/>
              <a:t> des slices, pas des </a:t>
            </a:r>
            <a:r>
              <a:rPr lang="en-US" i="1" dirty="0" err="1" smtClean="0"/>
              <a:t>compteurs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 []byte)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buffer [100]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i := 0; i &lt; 100; i++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buffer un octet à la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fois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Read(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buffer[i:i+1]) // 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d’allocation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ici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i="1" dirty="0" smtClean="0"/>
              <a:t>Scinder un  buffer: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header, data := buf[:n], buf[n:]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chaînes</a:t>
            </a:r>
            <a:r>
              <a:rPr lang="en-US" i="1" dirty="0" smtClean="0"/>
              <a:t> de </a:t>
            </a:r>
            <a:r>
              <a:rPr lang="en-US" i="1" dirty="0" err="1" smtClean="0"/>
              <a:t>caractères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slicées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avec la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efficacité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dictionnaires (</a:t>
            </a:r>
            <a:r>
              <a:rPr lang="fr-FR" dirty="0" err="1" smtClean="0"/>
              <a:t>maps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dictionnaires (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dictionnaires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un </a:t>
            </a:r>
            <a:r>
              <a:rPr lang="en-US" i="1" dirty="0" err="1" smtClean="0"/>
              <a:t>autre</a:t>
            </a:r>
            <a:r>
              <a:rPr lang="en-US" i="1" dirty="0" smtClean="0"/>
              <a:t> type de </a:t>
            </a:r>
            <a:r>
              <a:rPr lang="en-US" i="1" dirty="0" err="1" smtClean="0"/>
              <a:t>référence</a:t>
            </a:r>
            <a:r>
              <a:rPr lang="en-US" i="1" dirty="0" smtClean="0"/>
              <a:t>. </a:t>
            </a:r>
            <a:r>
              <a:rPr lang="en-US" i="1" dirty="0" err="1" smtClean="0"/>
              <a:t>Ils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déclarés</a:t>
            </a:r>
            <a:r>
              <a:rPr lang="en-US" i="1" dirty="0" smtClean="0"/>
              <a:t> de la </a:t>
            </a:r>
            <a:r>
              <a:rPr lang="en-US" i="1" dirty="0" err="1" smtClean="0"/>
              <a:t>façon</a:t>
            </a:r>
            <a:r>
              <a:rPr lang="en-US" i="1" dirty="0" smtClean="0"/>
              <a:t> </a:t>
            </a:r>
            <a:r>
              <a:rPr lang="en-US" i="1" dirty="0" err="1" smtClean="0"/>
              <a:t>suivante</a:t>
            </a:r>
            <a:r>
              <a:rPr lang="en-US" i="1" dirty="0" smtClean="0"/>
              <a:t> :</a:t>
            </a:r>
            <a:r>
              <a:rPr lang="fr-FR" i="1" dirty="0" smtClean="0"/>
              <a:t> </a:t>
            </a:r>
            <a:endParaRPr lang="fr-FR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</a:t>
            </a:r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déclare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 </a:t>
            </a:r>
            <a:r>
              <a:rPr lang="en-US" i="1" dirty="0" err="1" smtClean="0"/>
              <a:t>indexé</a:t>
            </a:r>
            <a:r>
              <a:rPr lang="en-US" i="1" dirty="0" smtClean="0"/>
              <a:t> avec </a:t>
            </a:r>
            <a:r>
              <a:rPr lang="en-US" i="1" dirty="0" err="1" smtClean="0"/>
              <a:t>une</a:t>
            </a:r>
            <a:r>
              <a:rPr lang="en-US" i="1" dirty="0" smtClean="0"/>
              <a:t> clef de</a:t>
            </a:r>
          </a:p>
          <a:p>
            <a:pPr>
              <a:buNone/>
            </a:pPr>
            <a:r>
              <a:rPr lang="en-US" i="1" dirty="0" smtClean="0"/>
              <a:t> 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i="1" dirty="0" smtClean="0"/>
              <a:t> et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de type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analogue à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l’on</a:t>
            </a:r>
            <a:r>
              <a:rPr lang="en-US" i="1" dirty="0" smtClean="0"/>
              <a:t> </a:t>
            </a:r>
            <a:r>
              <a:rPr lang="en-US" i="1" dirty="0" err="1" smtClean="0"/>
              <a:t>trouve</a:t>
            </a:r>
            <a:r>
              <a:rPr lang="en-US" i="1" dirty="0" smtClean="0"/>
              <a:t> en C</a:t>
            </a:r>
            <a:r>
              <a:rPr lang="en-US" i="1" dirty="0" smtClean="0"/>
              <a:t>++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type 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string,float64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&gt; (note the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*).</a:t>
            </a:r>
          </a:p>
          <a:p>
            <a:pPr lvl="1"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Etant</a:t>
            </a:r>
            <a:r>
              <a:rPr lang="en-US" i="1" dirty="0" smtClean="0"/>
              <a:t> </a:t>
            </a:r>
            <a:r>
              <a:rPr lang="en-US" i="1" dirty="0" err="1" smtClean="0"/>
              <a:t>donné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 smtClean="0"/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(m)</a:t>
            </a:r>
            <a:r>
              <a:rPr lang="en-US" i="1" dirty="0" smtClean="0"/>
              <a:t> </a:t>
            </a:r>
            <a:r>
              <a:rPr lang="en-US" i="1" dirty="0" err="1" smtClean="0"/>
              <a:t>retourne</a:t>
            </a:r>
            <a:r>
              <a:rPr lang="en-US" i="1" dirty="0" smtClean="0"/>
              <a:t> le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nombre</a:t>
            </a:r>
            <a:r>
              <a:rPr lang="en-US" i="1" dirty="0" smtClean="0"/>
              <a:t> de clefs.</a:t>
            </a:r>
            <a:endParaRPr lang="en-US" i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dictionnaire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avec </a:t>
            </a:r>
            <a:r>
              <a:rPr lang="en-US" i="1" dirty="0" err="1" smtClean="0"/>
              <a:t>une</a:t>
            </a:r>
            <a:r>
              <a:rPr lang="en-US" i="1" dirty="0" smtClean="0"/>
              <a:t> slice, </a:t>
            </a:r>
            <a:r>
              <a:rPr lang="en-US" i="1" dirty="0" err="1" smtClean="0"/>
              <a:t>une</a:t>
            </a:r>
            <a:r>
              <a:rPr lang="en-US" i="1" dirty="0" smtClean="0"/>
              <a:t> variable </a:t>
            </a:r>
            <a:r>
              <a:rPr lang="en-US" i="1" dirty="0" err="1" smtClean="0"/>
              <a:t>dictionnaire</a:t>
            </a:r>
            <a:r>
              <a:rPr lang="en-US" i="1" dirty="0" smtClean="0"/>
              <a:t> ne se </a:t>
            </a:r>
            <a:r>
              <a:rPr lang="en-US" i="1" dirty="0" err="1" smtClean="0"/>
              <a:t>réfère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à </a:t>
            </a:r>
            <a:r>
              <a:rPr lang="en-US" i="1" dirty="0" err="1" smtClean="0"/>
              <a:t>rien</a:t>
            </a:r>
            <a:r>
              <a:rPr lang="en-US" i="1" dirty="0" smtClean="0"/>
              <a:t>;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devez</a:t>
            </a:r>
            <a:r>
              <a:rPr lang="en-US" i="1" dirty="0" smtClean="0"/>
              <a:t> </a:t>
            </a:r>
            <a:r>
              <a:rPr lang="en-US" i="1" dirty="0" err="1" smtClean="0"/>
              <a:t>mettre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chose dedans </a:t>
            </a:r>
            <a:r>
              <a:rPr lang="en-US" i="1" dirty="0" err="1" smtClean="0"/>
              <a:t>avant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l’utiliser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Trois façons de le faire : </a:t>
            </a:r>
            <a:endParaRPr lang="fr-FR" i="1" dirty="0" smtClean="0"/>
          </a:p>
          <a:p>
            <a:pPr>
              <a:buNone/>
            </a:pPr>
            <a:r>
              <a:rPr lang="en-US" i="1" dirty="0" smtClean="0"/>
              <a:t>1) </a:t>
            </a:r>
            <a:r>
              <a:rPr lang="en-US" i="1" dirty="0" err="1" smtClean="0"/>
              <a:t>Litéral</a:t>
            </a:r>
            <a:r>
              <a:rPr lang="en-US" i="1" dirty="0" smtClean="0"/>
              <a:t>: </a:t>
            </a:r>
            <a:r>
              <a:rPr lang="en-US" i="1" dirty="0" err="1" smtClean="0"/>
              <a:t>liste</a:t>
            </a:r>
            <a:r>
              <a:rPr lang="en-US" i="1" dirty="0" smtClean="0"/>
              <a:t> de </a:t>
            </a:r>
            <a:r>
              <a:rPr lang="en-US" i="1" dirty="0" err="1" smtClean="0"/>
              <a:t>clef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i="1" dirty="0" err="1" smtClean="0"/>
              <a:t>valeur</a:t>
            </a:r>
            <a:endParaRPr lang="en-US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[string]float64{"1":1, "pi":3.1415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2) </a:t>
            </a:r>
            <a:r>
              <a:rPr lang="fr-FR" i="1" dirty="0" smtClean="0"/>
              <a:t>Création</a:t>
            </a:r>
            <a:endParaRPr lang="fr-FR" i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make(map[string]float64) 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3) </a:t>
            </a:r>
            <a:r>
              <a:rPr lang="fr-FR" i="1" dirty="0" smtClean="0"/>
              <a:t>Affectation</a:t>
            </a: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m1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m1 = m // m1 and m now refer to same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de la journée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i="1" dirty="0" smtClean="0"/>
              <a:t>Exercices</a:t>
            </a:r>
          </a:p>
          <a:p>
            <a:pPr>
              <a:buNone/>
            </a:pPr>
            <a:r>
              <a:rPr lang="fr-FR" i="1" dirty="0" smtClean="0"/>
              <a:t>	des questions?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Types composite</a:t>
            </a:r>
          </a:p>
          <a:p>
            <a:pPr>
              <a:buNone/>
            </a:pPr>
            <a:r>
              <a:rPr lang="fr-FR" i="1" dirty="0" smtClean="0"/>
              <a:t>	structures, </a:t>
            </a:r>
            <a:r>
              <a:rPr lang="fr-FR" i="1" dirty="0" err="1" smtClean="0"/>
              <a:t>arrays</a:t>
            </a:r>
            <a:r>
              <a:rPr lang="fr-FR" i="1" dirty="0" smtClean="0"/>
              <a:t>, slices, </a:t>
            </a:r>
            <a:r>
              <a:rPr lang="fr-FR" i="1" dirty="0" err="1" smtClean="0"/>
              <a:t>maps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Méthodes</a:t>
            </a:r>
          </a:p>
          <a:p>
            <a:pPr>
              <a:buNone/>
            </a:pPr>
            <a:r>
              <a:rPr lang="en-US" i="1" dirty="0" smtClean="0"/>
              <a:t>	they're not just for </a:t>
            </a:r>
            <a:r>
              <a:rPr lang="en-US" i="1" dirty="0" err="1" smtClean="0"/>
              <a:t>structs</a:t>
            </a:r>
            <a:r>
              <a:rPr lang="en-US" i="1" dirty="0" smtClean="0"/>
              <a:t> any more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Interfaces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d’un dictionnaire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(Les </a:t>
            </a:r>
            <a:r>
              <a:rPr lang="en-US" i="1" dirty="0" err="1" smtClean="0"/>
              <a:t>prochains</a:t>
            </a:r>
            <a:r>
              <a:rPr lang="en-US" i="1" dirty="0" smtClean="0"/>
              <a:t> </a:t>
            </a:r>
            <a:r>
              <a:rPr lang="en-US" i="1" dirty="0" err="1" smtClean="0"/>
              <a:t>exemples</a:t>
            </a:r>
            <a:r>
              <a:rPr lang="en-US" i="1" dirty="0" smtClean="0"/>
              <a:t> </a:t>
            </a:r>
            <a:r>
              <a:rPr lang="en-US" i="1" dirty="0" err="1" smtClean="0"/>
              <a:t>utilisent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>
              <a:buNone/>
            </a:pPr>
            <a:r>
              <a:rPr lang="fr-FR" i="1" dirty="0" smtClean="0"/>
              <a:t>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Accède</a:t>
            </a:r>
            <a:r>
              <a:rPr lang="en-US" i="1" dirty="0" smtClean="0"/>
              <a:t>  à un </a:t>
            </a:r>
            <a:r>
              <a:rPr lang="en-US" i="1" dirty="0" err="1" smtClean="0"/>
              <a:t>élément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à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; </a:t>
            </a:r>
            <a:r>
              <a:rPr lang="en-US" i="1" dirty="0" err="1" smtClean="0"/>
              <a:t>si</a:t>
            </a:r>
            <a:r>
              <a:rPr lang="en-US" i="1" dirty="0" smtClean="0"/>
              <a:t> pas </a:t>
            </a:r>
            <a:r>
              <a:rPr lang="en-US" i="1" dirty="0" err="1" smtClean="0"/>
              <a:t>présente</a:t>
            </a:r>
            <a:r>
              <a:rPr lang="en-US" i="1" dirty="0" smtClean="0"/>
              <a:t>, </a:t>
            </a:r>
            <a:r>
              <a:rPr lang="en-US" i="1" dirty="0" err="1" smtClean="0"/>
              <a:t>renvoie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zéro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one := m["1"]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zero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m[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pas présent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"] 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mets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zero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à 0.0.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Stocke</a:t>
            </a:r>
            <a:r>
              <a:rPr lang="en-US" i="1" dirty="0" smtClean="0"/>
              <a:t> un </a:t>
            </a:r>
            <a:r>
              <a:rPr lang="en-US" i="1" dirty="0" err="1" smtClean="0"/>
              <a:t>élément</a:t>
            </a:r>
            <a:r>
              <a:rPr lang="en-US" i="1" dirty="0" smtClean="0"/>
              <a:t> 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m["2"] = 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m["2"] = 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l’existence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Pour tester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clef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pésente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, 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affectation multiple, la </a:t>
            </a:r>
            <a:r>
              <a:rPr lang="en-US" i="1" dirty="0" err="1" smtClean="0"/>
              <a:t>forme</a:t>
            </a:r>
            <a:r>
              <a:rPr lang="en-US" i="1" dirty="0" smtClean="0"/>
              <a:t> “virgule ok(comma ok)” :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var value float64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fr-FR" sz="3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value,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 = m[x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or </a:t>
            </a:r>
            <a:r>
              <a:rPr lang="fr-FR" i="1" dirty="0" smtClean="0"/>
              <a:t>idiomatiquement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value, ok := m[x] // 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la </a:t>
            </a:r>
            <a:r>
              <a:rPr lang="en-US" sz="3300" dirty="0" err="1" smtClean="0">
                <a:latin typeface="Courier New" pitchFamily="49" charset="0"/>
                <a:cs typeface="Courier New" pitchFamily="49" charset="0"/>
              </a:rPr>
              <a:t>forme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"comma 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ok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Si x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présent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dictionnaire</a:t>
            </a:r>
            <a:r>
              <a:rPr lang="en-US" i="1" dirty="0" smtClean="0"/>
              <a:t>, </a:t>
            </a:r>
            <a:r>
              <a:rPr lang="en-US" i="1" dirty="0" err="1" smtClean="0"/>
              <a:t>positionne</a:t>
            </a:r>
            <a:r>
              <a:rPr lang="en-US" i="1" dirty="0" smtClean="0"/>
              <a:t> le </a:t>
            </a:r>
            <a:r>
              <a:rPr lang="en-US" i="1" dirty="0" err="1" smtClean="0"/>
              <a:t>booléen</a:t>
            </a:r>
            <a:r>
              <a:rPr lang="en-US" i="1" dirty="0" smtClean="0"/>
              <a:t> à true et la </a:t>
            </a:r>
            <a:r>
              <a:rPr lang="en-US" i="1" dirty="0" err="1" smtClean="0"/>
              <a:t>valeur</a:t>
            </a:r>
            <a:r>
              <a:rPr lang="en-US" i="1" dirty="0" smtClean="0"/>
              <a:t> et </a:t>
            </a:r>
          </a:p>
          <a:p>
            <a:pPr>
              <a:buNone/>
            </a:pPr>
            <a:r>
              <a:rPr lang="en-US" i="1" dirty="0" err="1" smtClean="0"/>
              <a:t>récupère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associé</a:t>
            </a:r>
            <a:r>
              <a:rPr lang="en-US" i="1" dirty="0" smtClean="0"/>
              <a:t> à la clef </a:t>
            </a:r>
            <a:r>
              <a:rPr lang="en-US" i="1" dirty="0" err="1" smtClean="0"/>
              <a:t>donnée</a:t>
            </a:r>
            <a:r>
              <a:rPr lang="en-US" i="1" dirty="0" smtClean="0"/>
              <a:t>. Si non, </a:t>
            </a:r>
            <a:r>
              <a:rPr lang="en-US" i="1" dirty="0" err="1" smtClean="0"/>
              <a:t>positionne</a:t>
            </a:r>
            <a:r>
              <a:rPr lang="en-US" i="1" dirty="0" smtClean="0"/>
              <a:t> le </a:t>
            </a:r>
            <a:r>
              <a:rPr lang="en-US" i="1" dirty="0" err="1" smtClean="0"/>
              <a:t>booléen</a:t>
            </a:r>
            <a:r>
              <a:rPr lang="en-US" i="1" dirty="0" smtClean="0"/>
              <a:t> à false et </a:t>
            </a:r>
          </a:p>
          <a:p>
            <a:pPr>
              <a:buNone/>
            </a:pPr>
            <a:r>
              <a:rPr lang="en-US" i="1" dirty="0" err="1" smtClean="0"/>
              <a:t>renvoie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zero pour le type </a:t>
            </a:r>
            <a:r>
              <a:rPr lang="en-US" i="1" dirty="0" err="1" smtClean="0"/>
              <a:t>considéré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La	 suppression </a:t>
            </a:r>
            <a:r>
              <a:rPr lang="en-US" i="1" dirty="0" err="1" smtClean="0"/>
              <a:t>d’une</a:t>
            </a:r>
            <a:r>
              <a:rPr lang="en-US" i="1" dirty="0" smtClean="0"/>
              <a:t> entrée se fait de la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suivante</a:t>
            </a:r>
            <a:r>
              <a:rPr lang="en-US" i="1" dirty="0" smtClean="0"/>
              <a:t> :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[string]float64{"1":1.0, "pi":3.1415}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value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x string = f()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m[x] = v,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keep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Si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keep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true, </a:t>
            </a:r>
            <a:r>
              <a:rPr lang="en-US" i="1" dirty="0" err="1" smtClean="0"/>
              <a:t>l’affectation</a:t>
            </a:r>
            <a:r>
              <a:rPr lang="en-US" i="1" dirty="0" smtClean="0"/>
              <a:t> de v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dictionnaire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s’effectue</a:t>
            </a:r>
            <a:r>
              <a:rPr lang="en-US" i="1" dirty="0" smtClean="0"/>
              <a:t> </a:t>
            </a:r>
            <a:r>
              <a:rPr lang="en-US" i="1" dirty="0" err="1" smtClean="0"/>
              <a:t>bien</a:t>
            </a:r>
            <a:r>
              <a:rPr lang="en-US" i="1" dirty="0" smtClean="0"/>
              <a:t>; </a:t>
            </a:r>
            <a:r>
              <a:rPr lang="en-US" i="1" dirty="0" err="1" smtClean="0"/>
              <a:t>si</a:t>
            </a:r>
            <a:r>
              <a:rPr lang="en-US" i="1" dirty="0" smtClean="0"/>
              <a:t> keep </a:t>
            </a:r>
            <a:r>
              <a:rPr lang="en-US" i="1" dirty="0" err="1" smtClean="0"/>
              <a:t>est</a:t>
            </a:r>
            <a:r>
              <a:rPr lang="en-US" i="1" dirty="0" smtClean="0"/>
              <a:t> false, </a:t>
            </a:r>
            <a:r>
              <a:rPr lang="en-US" i="1" dirty="0" err="1" smtClean="0"/>
              <a:t>l’entrée</a:t>
            </a:r>
            <a:r>
              <a:rPr lang="en-US" i="1" dirty="0" smtClean="0"/>
              <a:t> du </a:t>
            </a:r>
            <a:r>
              <a:rPr lang="en-US" i="1" dirty="0" err="1" smtClean="0"/>
              <a:t>dictionnaire</a:t>
            </a:r>
            <a:r>
              <a:rPr lang="en-US" i="1" dirty="0" smtClean="0"/>
              <a:t> pour </a:t>
            </a:r>
          </a:p>
          <a:p>
            <a:pPr>
              <a:buNone/>
            </a:pPr>
            <a:r>
              <a:rPr lang="en-US" i="1" dirty="0" smtClean="0"/>
              <a:t>la clef x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supprimée</a:t>
            </a:r>
            <a:r>
              <a:rPr lang="en-US" i="1" dirty="0" smtClean="0"/>
              <a:t>.,</a:t>
            </a:r>
            <a:endParaRPr lang="en-US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m[x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= 0, false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 // supprime l’entrée 				//  pour x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 et 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La boucle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spéciale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cas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itération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un tableau, </a:t>
            </a:r>
            <a:r>
              <a:rPr lang="en-US" i="1" dirty="0" err="1" smtClean="0"/>
              <a:t>d’une</a:t>
            </a:r>
            <a:r>
              <a:rPr lang="en-US" i="1" dirty="0" smtClean="0"/>
              <a:t> slice  </a:t>
            </a:r>
            <a:r>
              <a:rPr lang="en-US" i="1" dirty="0" err="1" smtClean="0"/>
              <a:t>ou</a:t>
            </a:r>
            <a:r>
              <a:rPr lang="en-US" i="1" dirty="0" smtClean="0"/>
              <a:t> d’un </a:t>
            </a:r>
            <a:r>
              <a:rPr lang="en-US" i="1" dirty="0" err="1" smtClean="0"/>
              <a:t>dictionnaire</a:t>
            </a:r>
            <a:r>
              <a:rPr lang="en-US" i="1" dirty="0" smtClean="0"/>
              <a:t>: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[string]float64{"1":1.0, "pi":3.1415}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key, value := range m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("key %s, value %g\n", key, value)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S’il</a:t>
            </a:r>
            <a:r>
              <a:rPr lang="en-US" i="1" dirty="0" smtClean="0"/>
              <a:t> </a:t>
            </a:r>
            <a:r>
              <a:rPr lang="en-US" i="1" dirty="0" err="1" smtClean="0"/>
              <a:t>n’y</a:t>
            </a:r>
            <a:r>
              <a:rPr lang="en-US" i="1" dirty="0" smtClean="0"/>
              <a:t> a </a:t>
            </a:r>
            <a:r>
              <a:rPr lang="en-US" i="1" dirty="0" err="1" smtClean="0"/>
              <a:t>qu’une</a:t>
            </a:r>
            <a:r>
              <a:rPr lang="en-US" i="1" dirty="0" smtClean="0"/>
              <a:t> </a:t>
            </a:r>
            <a:r>
              <a:rPr lang="en-US" i="1" dirty="0" err="1" smtClean="0"/>
              <a:t>seule</a:t>
            </a:r>
            <a:r>
              <a:rPr lang="en-US" i="1" dirty="0" smtClean="0"/>
              <a:t> variable, ne </a:t>
            </a:r>
            <a:r>
              <a:rPr lang="en-US" i="1" dirty="0" err="1" smtClean="0"/>
              <a:t>récupère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la clef :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range m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Les variables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affectées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déclarées</a:t>
            </a:r>
            <a:r>
              <a:rPr lang="en-US" i="1" dirty="0" smtClean="0"/>
              <a:t> en </a:t>
            </a:r>
            <a:r>
              <a:rPr lang="en-US" i="1" dirty="0" err="1" smtClean="0"/>
              <a:t>utilisant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i="1" dirty="0" smtClean="0"/>
              <a:t> 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Pour les tableaux et les slices, </a:t>
            </a:r>
            <a:r>
              <a:rPr lang="en-US" i="1" dirty="0" err="1" smtClean="0"/>
              <a:t>renvoie</a:t>
            </a:r>
            <a:r>
              <a:rPr lang="en-US" i="1" dirty="0" smtClean="0"/>
              <a:t> </a:t>
            </a:r>
            <a:r>
              <a:rPr lang="en-US" i="1" dirty="0" err="1" smtClean="0"/>
              <a:t>l’index</a:t>
            </a:r>
            <a:r>
              <a:rPr lang="en-US" i="1" dirty="0" smtClean="0"/>
              <a:t> et la </a:t>
            </a:r>
            <a:r>
              <a:rPr lang="en-US" i="1" dirty="0" err="1" smtClean="0"/>
              <a:t>valeur</a:t>
            </a:r>
            <a:r>
              <a:rPr lang="en-US" i="1" dirty="0" smtClean="0"/>
              <a:t> .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Range sur une chaîne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Un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utilisant</a:t>
            </a:r>
            <a:r>
              <a:rPr lang="en-US" i="1" dirty="0" smtClean="0"/>
              <a:t> un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chaîne</a:t>
            </a:r>
            <a:r>
              <a:rPr lang="en-US" i="1" dirty="0" smtClean="0"/>
              <a:t> boucle </a:t>
            </a:r>
            <a:r>
              <a:rPr lang="en-US" i="1" dirty="0" err="1" smtClean="0"/>
              <a:t>sur</a:t>
            </a:r>
            <a:r>
              <a:rPr lang="en-US" i="1" dirty="0" smtClean="0"/>
              <a:t> les points code </a:t>
            </a:r>
          </a:p>
          <a:p>
            <a:pPr>
              <a:buNone/>
            </a:pPr>
            <a:r>
              <a:rPr lang="en-US" i="1" dirty="0" smtClean="0"/>
              <a:t>Unicode, non </a:t>
            </a:r>
            <a:r>
              <a:rPr lang="en-US" i="1" dirty="0" err="1" smtClean="0"/>
              <a:t>sur</a:t>
            </a:r>
            <a:r>
              <a:rPr lang="en-US" i="1" dirty="0" smtClean="0"/>
              <a:t> les octets. (</a:t>
            </a:r>
            <a:r>
              <a:rPr lang="en-US" i="1" dirty="0" err="1" smtClean="0"/>
              <a:t>Utiliser</a:t>
            </a:r>
            <a:r>
              <a:rPr lang="en-US" i="1" dirty="0" smtClean="0"/>
              <a:t> []</a:t>
            </a:r>
            <a:r>
              <a:rPr lang="en-US" i="1" dirty="0" smtClean="0"/>
              <a:t>byte </a:t>
            </a:r>
            <a:r>
              <a:rPr lang="en-US" i="1" dirty="0" smtClean="0"/>
              <a:t>pour les octets,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le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standard). La </a:t>
            </a:r>
            <a:r>
              <a:rPr lang="en-US" i="1" dirty="0" err="1" smtClean="0"/>
              <a:t>chaîne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considérée</a:t>
            </a:r>
            <a:r>
              <a:rPr lang="en-US" i="1" dirty="0" smtClean="0"/>
              <a:t> </a:t>
            </a:r>
            <a:r>
              <a:rPr lang="en-US" i="1" dirty="0" err="1" smtClean="0"/>
              <a:t>devant</a:t>
            </a:r>
            <a:r>
              <a:rPr lang="en-US" i="1" dirty="0" smtClean="0"/>
              <a:t> </a:t>
            </a:r>
            <a:r>
              <a:rPr lang="en-US" i="1" dirty="0" err="1" smtClean="0"/>
              <a:t>contenir</a:t>
            </a:r>
            <a:r>
              <a:rPr lang="en-US" i="1" dirty="0" smtClean="0"/>
              <a:t> des </a:t>
            </a:r>
            <a:r>
              <a:rPr lang="en-US" i="1" dirty="0" err="1" smtClean="0"/>
              <a:t>caractères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en   </a:t>
            </a:r>
            <a:r>
              <a:rPr lang="en-US" i="1" dirty="0" smtClean="0"/>
              <a:t>UTF-8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La boucle</a:t>
            </a: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 := "[\u00ff\u754c]"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 := range s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("%d:%q 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c) // %q for 'quoted'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i="1" dirty="0" smtClean="0"/>
              <a:t>affiche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:'[' 1:'ÿ' 3:'􀖄' 6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:']‘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Si un UTF-8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erroné</a:t>
            </a:r>
            <a:r>
              <a:rPr lang="en-US" i="1" dirty="0" smtClean="0"/>
              <a:t>, le </a:t>
            </a:r>
            <a:r>
              <a:rPr lang="en-US" i="1" dirty="0" err="1" smtClean="0"/>
              <a:t>caractère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mis</a:t>
            </a:r>
            <a:r>
              <a:rPr lang="en-US" i="1" dirty="0" smtClean="0"/>
              <a:t> à  U+FFFD et </a:t>
            </a:r>
            <a:r>
              <a:rPr lang="en-US" i="1" dirty="0" err="1" smtClean="0"/>
              <a:t>l’index</a:t>
            </a:r>
            <a:r>
              <a:rPr lang="en-US" i="1" dirty="0" smtClean="0"/>
              <a:t> </a:t>
            </a:r>
            <a:r>
              <a:rPr lang="en-US" i="1" dirty="0" err="1" smtClean="0"/>
              <a:t>avance</a:t>
            </a:r>
            <a:r>
              <a:rPr lang="en-US" i="1" dirty="0" smtClean="0"/>
              <a:t> d’un </a:t>
            </a:r>
          </a:p>
          <a:p>
            <a:pPr>
              <a:buNone/>
            </a:pPr>
            <a:r>
              <a:rPr lang="en-US" i="1" dirty="0" err="1" smtClean="0"/>
              <a:t>seul</a:t>
            </a:r>
            <a:r>
              <a:rPr lang="en-US" i="1" dirty="0" smtClean="0"/>
              <a:t> octet.  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Des questions?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 (</a:t>
            </a:r>
            <a:r>
              <a:rPr lang="fr-FR" dirty="0" err="1" smtClean="0"/>
              <a:t>arrays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tableaux en Go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</a:t>
            </a:r>
            <a:r>
              <a:rPr lang="en-US" i="1" dirty="0" err="1" smtClean="0"/>
              <a:t>peu</a:t>
            </a:r>
            <a:r>
              <a:rPr lang="en-US" i="1" dirty="0" smtClean="0"/>
              <a:t> </a:t>
            </a:r>
            <a:r>
              <a:rPr lang="en-US" i="1" dirty="0" err="1" smtClean="0"/>
              <a:t>différents</a:t>
            </a:r>
            <a:r>
              <a:rPr lang="en-US" i="1" dirty="0" smtClean="0"/>
              <a:t> de </a:t>
            </a:r>
            <a:r>
              <a:rPr lang="en-US" i="1" dirty="0" err="1" smtClean="0"/>
              <a:t>ceux</a:t>
            </a:r>
            <a:r>
              <a:rPr lang="en-US" i="1" dirty="0" smtClean="0"/>
              <a:t> en C ; plus </a:t>
            </a:r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des tableaux en Pascal. (Slices, le prochain </a:t>
            </a:r>
            <a:r>
              <a:rPr lang="en-US" i="1" dirty="0" err="1" smtClean="0"/>
              <a:t>sujet</a:t>
            </a:r>
            <a:r>
              <a:rPr lang="en-US" i="1" dirty="0" smtClean="0"/>
              <a:t>, se </a:t>
            </a:r>
            <a:r>
              <a:rPr lang="en-US" i="1" dirty="0" err="1" smtClean="0"/>
              <a:t>comportent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un </a:t>
            </a:r>
            <a:r>
              <a:rPr lang="en-US" i="1" dirty="0" err="1" smtClean="0"/>
              <a:t>peu</a:t>
            </a:r>
            <a:r>
              <a:rPr lang="en-US" i="1" dirty="0" smtClean="0"/>
              <a:t> plus </a:t>
            </a:r>
            <a:r>
              <a:rPr lang="en-US" i="1" dirty="0" err="1" smtClean="0"/>
              <a:t>comme</a:t>
            </a:r>
            <a:r>
              <a:rPr lang="en-US" i="1" dirty="0" smtClean="0"/>
              <a:t> des tableaux C).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 smtClean="0"/>
          </a:p>
          <a:p>
            <a:pPr>
              <a:buNone/>
            </a:pPr>
            <a:r>
              <a:rPr lang="en-US" i="1" dirty="0" err="1" smtClean="0"/>
              <a:t>déclares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étant</a:t>
            </a:r>
            <a:r>
              <a:rPr lang="en-US" i="1" dirty="0" smtClean="0"/>
              <a:t> un tableau de 3 </a:t>
            </a:r>
            <a:r>
              <a:rPr lang="en-US" i="1" dirty="0" err="1" smtClean="0"/>
              <a:t>entiers</a:t>
            </a:r>
            <a:r>
              <a:rPr lang="en-US" i="1" dirty="0" smtClean="0"/>
              <a:t>, </a:t>
            </a:r>
            <a:r>
              <a:rPr lang="en-US" i="1" dirty="0" err="1" smtClean="0"/>
              <a:t>initialisés</a:t>
            </a:r>
            <a:r>
              <a:rPr lang="en-US" i="1" dirty="0" smtClean="0"/>
              <a:t> à </a:t>
            </a:r>
            <a:r>
              <a:rPr lang="en-US" i="1" dirty="0" err="1" smtClean="0"/>
              <a:t>zéro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taille</a:t>
            </a:r>
            <a:r>
              <a:rPr lang="en-US" i="1" dirty="0" smtClean="0"/>
              <a:t> fait </a:t>
            </a:r>
            <a:r>
              <a:rPr lang="en-US" i="1" dirty="0" err="1" smtClean="0"/>
              <a:t>partie</a:t>
            </a:r>
            <a:r>
              <a:rPr lang="en-US" i="1" dirty="0" smtClean="0"/>
              <a:t> du type.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/>
              <a:t> </a:t>
            </a:r>
            <a:r>
              <a:rPr lang="en-US" i="1" dirty="0" err="1" smtClean="0"/>
              <a:t>renvoie</a:t>
            </a:r>
            <a:r>
              <a:rPr lang="en-US" i="1" dirty="0" smtClean="0"/>
              <a:t>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== 3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sont des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tableaux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, pas des </a:t>
            </a:r>
            <a:r>
              <a:rPr lang="en-US" i="1" dirty="0" err="1" smtClean="0"/>
              <a:t>pointeurs</a:t>
            </a:r>
            <a:r>
              <a:rPr lang="en-US" i="1" dirty="0" smtClean="0"/>
              <a:t> </a:t>
            </a:r>
            <a:r>
              <a:rPr lang="en-US" i="1" dirty="0" err="1" smtClean="0"/>
              <a:t>implicites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en C.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récupérer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d’un tableau, </a:t>
            </a:r>
            <a:r>
              <a:rPr lang="en-US" i="1" dirty="0" err="1" smtClean="0"/>
              <a:t>attribuer</a:t>
            </a:r>
            <a:r>
              <a:rPr lang="en-US" i="1" dirty="0" smtClean="0"/>
              <a:t> un </a:t>
            </a:r>
            <a:r>
              <a:rPr lang="en-US" i="1" dirty="0" err="1" smtClean="0"/>
              <a:t>pointeur</a:t>
            </a:r>
            <a:r>
              <a:rPr lang="en-US" i="1" dirty="0" smtClean="0"/>
              <a:t> à </a:t>
            </a:r>
          </a:p>
          <a:p>
            <a:pPr>
              <a:buNone/>
            </a:pPr>
            <a:r>
              <a:rPr lang="en-US" i="1" dirty="0" smtClean="0"/>
              <a:t>un tableau (par </a:t>
            </a:r>
            <a:r>
              <a:rPr lang="en-US" i="1" dirty="0" err="1" smtClean="0"/>
              <a:t>exemple</a:t>
            </a:r>
            <a:r>
              <a:rPr lang="en-US" i="1" dirty="0" smtClean="0"/>
              <a:t> pour le passer </a:t>
            </a:r>
            <a:r>
              <a:rPr lang="en-US" i="1" dirty="0" err="1" smtClean="0"/>
              <a:t>efficacement</a:t>
            </a:r>
            <a:r>
              <a:rPr lang="en-US" i="1" dirty="0" smtClean="0"/>
              <a:t> sans </a:t>
            </a:r>
            <a:r>
              <a:rPr lang="en-US" i="1" dirty="0" err="1" smtClean="0"/>
              <a:t>recopie</a:t>
            </a:r>
            <a:r>
              <a:rPr lang="en-US" i="1" dirty="0" smtClean="0"/>
              <a:t> à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) </a:t>
            </a:r>
            <a:r>
              <a:rPr lang="fr-FR" i="1" dirty="0" smtClean="0"/>
              <a:t> 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f(a 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 *[3]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[3]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f(ar) // passe  une copie de ar</a:t>
            </a: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fp(&amp;ar) // passe  un pointeur sur ar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Sortie(Print et </a:t>
            </a:r>
            <a:r>
              <a:rPr lang="en-US" i="1" dirty="0" err="1" smtClean="0"/>
              <a:t>consors</a:t>
            </a:r>
            <a:r>
              <a:rPr lang="en-US" i="1" dirty="0" smtClean="0"/>
              <a:t> </a:t>
            </a:r>
            <a:r>
              <a:rPr lang="en-US" i="1" dirty="0" err="1" smtClean="0"/>
              <a:t>reconnaissent</a:t>
            </a:r>
            <a:r>
              <a:rPr lang="en-US" i="1" dirty="0" smtClean="0"/>
              <a:t> les tableaux):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[0 0 0]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&amp;[0 0 0]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litéraux</a:t>
            </a:r>
            <a:r>
              <a:rPr lang="fr-FR" dirty="0" smtClean="0"/>
              <a:t>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Tous</a:t>
            </a:r>
            <a:r>
              <a:rPr lang="en-US" i="1" dirty="0" smtClean="0"/>
              <a:t> les types composite </a:t>
            </a:r>
            <a:r>
              <a:rPr lang="en-US" i="1" dirty="0" err="1" smtClean="0"/>
              <a:t>ont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similaire</a:t>
            </a:r>
            <a:r>
              <a:rPr lang="en-US" i="1" dirty="0" smtClean="0"/>
              <a:t> pour la </a:t>
            </a:r>
            <a:r>
              <a:rPr lang="en-US" i="1" dirty="0" err="1" smtClean="0"/>
              <a:t>création</a:t>
            </a:r>
            <a:r>
              <a:rPr lang="en-US" i="1" dirty="0" smtClean="0"/>
              <a:t> des </a:t>
            </a:r>
          </a:p>
          <a:p>
            <a:pPr>
              <a:buNone/>
            </a:pPr>
            <a:r>
              <a:rPr lang="en-US" i="1" dirty="0" err="1" smtClean="0"/>
              <a:t>valeurs</a:t>
            </a:r>
            <a:r>
              <a:rPr lang="en-US" i="1" dirty="0" smtClean="0"/>
              <a:t>. Pour les tableaux </a:t>
            </a:r>
            <a:r>
              <a:rPr lang="en-US" i="1" dirty="0" err="1" smtClean="0"/>
              <a:t>cela</a:t>
            </a:r>
            <a:r>
              <a:rPr lang="en-US" i="1" dirty="0" smtClean="0"/>
              <a:t> </a:t>
            </a:r>
            <a:r>
              <a:rPr lang="en-US" i="1" dirty="0" err="1" smtClean="0"/>
              <a:t>ressemble</a:t>
            </a:r>
            <a:r>
              <a:rPr lang="en-US" i="1" dirty="0" smtClean="0"/>
              <a:t> à :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Tableau de 3 entiers: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Tableau de 10 </a:t>
            </a:r>
            <a:r>
              <a:rPr lang="en-US" i="1" dirty="0" err="1" smtClean="0"/>
              <a:t>entiers</a:t>
            </a:r>
            <a:r>
              <a:rPr lang="en-US" i="1" dirty="0" smtClean="0"/>
              <a:t>, les </a:t>
            </a:r>
            <a:r>
              <a:rPr lang="en-US" i="1" dirty="0" err="1" smtClean="0"/>
              <a:t>trois</a:t>
            </a:r>
            <a:r>
              <a:rPr lang="en-US" i="1" dirty="0" smtClean="0"/>
              <a:t> premiers </a:t>
            </a:r>
            <a:r>
              <a:rPr lang="en-US" i="1" dirty="0" err="1" smtClean="0"/>
              <a:t>n’étant</a:t>
            </a:r>
            <a:r>
              <a:rPr lang="en-US" i="1" dirty="0" smtClean="0"/>
              <a:t> pas à </a:t>
            </a:r>
            <a:r>
              <a:rPr lang="en-US" i="1" dirty="0" err="1" smtClean="0"/>
              <a:t>zéro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[10]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 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voulez</a:t>
            </a:r>
            <a:r>
              <a:rPr lang="en-US" i="1" dirty="0" smtClean="0"/>
              <a:t> pas </a:t>
            </a:r>
            <a:r>
              <a:rPr lang="en-US" i="1" dirty="0" err="1" smtClean="0"/>
              <a:t>compter</a:t>
            </a:r>
            <a:r>
              <a:rPr lang="en-US" i="1" dirty="0" smtClean="0"/>
              <a:t>? </a:t>
            </a:r>
            <a:r>
              <a:rPr lang="en-US" i="1" dirty="0" err="1" smtClean="0"/>
              <a:t>Utilisez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i="1" dirty="0" smtClean="0"/>
              <a:t> pour la </a:t>
            </a:r>
            <a:r>
              <a:rPr lang="en-US" i="1" dirty="0" err="1" smtClean="0"/>
              <a:t>initialiser</a:t>
            </a:r>
            <a:r>
              <a:rPr lang="en-US" i="1" dirty="0" smtClean="0"/>
              <a:t> la </a:t>
            </a:r>
            <a:r>
              <a:rPr lang="en-US" i="1" dirty="0" err="1" smtClean="0"/>
              <a:t>longueur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[...]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voulez</a:t>
            </a:r>
            <a:r>
              <a:rPr lang="en-US" i="1" dirty="0" smtClean="0"/>
              <a:t> pas </a:t>
            </a:r>
            <a:r>
              <a:rPr lang="en-US" i="1" dirty="0" err="1" smtClean="0"/>
              <a:t>tous</a:t>
            </a:r>
            <a:r>
              <a:rPr lang="en-US" i="1" dirty="0" smtClean="0"/>
              <a:t> les </a:t>
            </a:r>
            <a:r>
              <a:rPr lang="en-US" i="1" dirty="0" err="1" smtClean="0"/>
              <a:t>initialiser</a:t>
            </a:r>
            <a:r>
              <a:rPr lang="en-US" i="1" dirty="0" smtClean="0"/>
              <a:t>? </a:t>
            </a:r>
            <a:r>
              <a:rPr lang="en-US" i="1" dirty="0" err="1" smtClean="0"/>
              <a:t>Utilisez</a:t>
            </a:r>
            <a:r>
              <a:rPr lang="en-US" i="1" dirty="0" smtClean="0"/>
              <a:t> les </a:t>
            </a:r>
            <a:r>
              <a:rPr lang="en-US" i="1" dirty="0" err="1" smtClean="0"/>
              <a:t>paires</a:t>
            </a:r>
            <a:r>
              <a:rPr lang="en-US" i="1" dirty="0" smtClean="0"/>
              <a:t> </a:t>
            </a:r>
            <a:r>
              <a:rPr lang="en-US" i="1" dirty="0" err="1" smtClean="0"/>
              <a:t>key:value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[10]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{2:1, 3:1, 5:1, 7:1}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Pointeurs sur des </a:t>
            </a:r>
            <a:r>
              <a:rPr lang="fr-FR" dirty="0" err="1" smtClean="0"/>
              <a:t>litéraux</a:t>
            </a:r>
            <a:r>
              <a:rPr lang="fr-FR" dirty="0" smtClean="0"/>
              <a:t>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récupérer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d’un </a:t>
            </a:r>
            <a:r>
              <a:rPr lang="en-US" i="1" dirty="0" err="1" smtClean="0"/>
              <a:t>litéral</a:t>
            </a:r>
            <a:r>
              <a:rPr lang="en-US" i="1" dirty="0" smtClean="0"/>
              <a:t> tableau </a:t>
            </a:r>
            <a:r>
              <a:rPr lang="en-US" i="1" dirty="0" err="1" smtClean="0"/>
              <a:t>afin</a:t>
            </a:r>
            <a:r>
              <a:rPr lang="en-US" i="1" dirty="0" smtClean="0"/>
              <a:t> </a:t>
            </a:r>
            <a:r>
              <a:rPr lang="en-US" i="1" dirty="0" err="1" smtClean="0"/>
              <a:t>d’avoir</a:t>
            </a:r>
            <a:r>
              <a:rPr lang="en-US" i="1" dirty="0" smtClean="0"/>
              <a:t> un </a:t>
            </a:r>
          </a:p>
          <a:p>
            <a:pPr>
              <a:buNone/>
            </a:pP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instance </a:t>
            </a:r>
            <a:r>
              <a:rPr lang="en-US" i="1" dirty="0" err="1" smtClean="0"/>
              <a:t>nouvellement</a:t>
            </a:r>
            <a:r>
              <a:rPr lang="en-US" i="1" dirty="0" smtClean="0"/>
              <a:t> </a:t>
            </a:r>
            <a:r>
              <a:rPr lang="en-US" i="1" dirty="0" err="1" smtClean="0"/>
              <a:t>créée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(a *[3]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nn-NO" sz="2900" dirty="0" smtClean="0">
                <a:latin typeface="Courier New" pitchFamily="49" charset="0"/>
                <a:cs typeface="Courier New" pitchFamily="49" charset="0"/>
              </a:rPr>
              <a:t>	for i := 0; i &lt; 3; i++ {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(&amp;[3]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{i, i*i, i*i*i})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Output: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&amp;[0 0 0]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&amp;[1 1 1]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&amp;[2 4 8]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980</Words>
  <Application>Microsoft Office PowerPoint</Application>
  <PresentationFormat>Affichage à l'écran (4:3)</PresentationFormat>
  <Paragraphs>293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Le langage  Go   2ème partie</vt:lpstr>
      <vt:lpstr>Sommaire de la journée</vt:lpstr>
      <vt:lpstr>Exercices</vt:lpstr>
      <vt:lpstr>Tableaux</vt:lpstr>
      <vt:lpstr>Tableaux (arrays)</vt:lpstr>
      <vt:lpstr>Les tableaux sont des valeurs</vt:lpstr>
      <vt:lpstr>Les litéraux tableau</vt:lpstr>
      <vt:lpstr>Pointeurs sur des litéraux tableau</vt:lpstr>
      <vt:lpstr>Les slices</vt:lpstr>
      <vt:lpstr>Les slices</vt:lpstr>
      <vt:lpstr>Raccourcis pour les slices</vt:lpstr>
      <vt:lpstr>Un slice référence un tableau</vt:lpstr>
      <vt:lpstr>Construire une slice</vt:lpstr>
      <vt:lpstr>La capacité d’une slice</vt:lpstr>
      <vt:lpstr>Retailler une slice</vt:lpstr>
      <vt:lpstr>Les slices sont légères</vt:lpstr>
      <vt:lpstr>Les dictionnaires (maps)</vt:lpstr>
      <vt:lpstr>Les dictionnaires (Map)</vt:lpstr>
      <vt:lpstr>Création d’un dictionnaire</vt:lpstr>
      <vt:lpstr>Indexation d’un dictionnaire</vt:lpstr>
      <vt:lpstr>Test de l’existence</vt:lpstr>
      <vt:lpstr>Suppression</vt:lpstr>
      <vt:lpstr>For et range</vt:lpstr>
      <vt:lpstr>Range sur une chaîne de caractères</vt:lpstr>
      <vt:lpstr>Diapositive 25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262</cp:revision>
  <dcterms:created xsi:type="dcterms:W3CDTF">2011-08-31T13:11:29Z</dcterms:created>
  <dcterms:modified xsi:type="dcterms:W3CDTF">2011-09-06T14:51:22Z</dcterms:modified>
</cp:coreProperties>
</file>