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7ca363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7ca363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edit the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title text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85494D8-7204-462B-8C36-C0BF3A429FD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7ca3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 edit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title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text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1065637-5DA3-4D27-B83B-0B2392D1F967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Viriciti export assignment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 </a:t>
            </a:r>
            <a:r>
              <a:rPr b="0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fun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and </a:t>
            </a:r>
            <a:r>
              <a:rPr b="0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interesting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code challenge.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1" lang="en-US" sz="1600" spc="-1" strike="noStrike">
                <a:solidFill>
                  <a:srgbClr val="1c1c1c"/>
                </a:solidFill>
                <a:latin typeface="Source Sans Pro Light"/>
              </a:rPr>
              <a:t>Kiffin Gish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November 28, 2019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51080" y="63360"/>
            <a:ext cx="5577840" cy="29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Specifications 2/2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Restrict access to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authorized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users (JWT).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rate limiter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to throttle the API requests.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Cache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the data set results for recurring API requests.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Slice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the date ranges into common blocks (days).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Offload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the actual export to the front-end client.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Allow users to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interact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with the data set: date ranges, filters, sorting, etc.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Architecture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410480" y="1980000"/>
            <a:ext cx="7079040" cy="468000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Code walk-through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8280" y="2008440"/>
            <a:ext cx="9163080" cy="4623120"/>
          </a:xfrm>
          <a:prstGeom prst="rect">
            <a:avLst/>
          </a:prstGeom>
          <a:ln>
            <a:solidFill>
              <a:srgbClr val="1c1c1c"/>
            </a:solidFill>
          </a:ln>
          <a:effectLst>
            <a:outerShdw dist="71785" dir="2700000">
              <a:srgbClr val="808080"/>
            </a:outerShdw>
          </a:effectLst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000" y="2008440"/>
            <a:ext cx="9180000" cy="4623120"/>
          </a:xfrm>
          <a:prstGeom prst="rect">
            <a:avLst/>
          </a:prstGeom>
          <a:ln>
            <a:solidFill>
              <a:srgbClr val="3465a4"/>
            </a:solidFill>
          </a:ln>
          <a:effectLst>
            <a:outerShdw dist="71785" dir="2700000">
              <a:srgbClr val="808080"/>
            </a:outerShdw>
          </a:effectLst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 do (rainy day)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000" y="2016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Implement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BSON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to compress data exchange.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 fancier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graphs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with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D3js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Measure performance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and tweak the code accordingly.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Optimize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configuration options.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Optimize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configuration options.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Smaller interval slices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, hours or minutes or even dynamic.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Offload to a separate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microservice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for Redis caching.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Aggregate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time mean sequences: seconds, minutes, hours and days.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End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60000" y="2016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Thanks for your time and attention.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609920" y="2762640"/>
            <a:ext cx="5954040" cy="33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Introduction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order to be able to better assess my technical expertise, the kind folks at Viriciti assigned me the following code challenge.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0" y="3363840"/>
            <a:ext cx="7571880" cy="280008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Repository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280160" y="1857600"/>
            <a:ext cx="6981480" cy="454320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Code challenge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an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CSV export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system exposing an API.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a given vehicle and range of dates, return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data set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measured attributes.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Must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NOT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overflow the database system when a lot of export requests are issued.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(Optional) Build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front-end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that accesses a robust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back-end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Plan of attack 1/2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Brush up on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Rewrite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unwind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utility and test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ES6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/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TypeScript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Verify that the rewritten test works with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docker container and import the data dump.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Tried to learn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Express Gateway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but time too short.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Instead used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NestJS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(more familiar).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the back-end API server.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Plan of attack 2/2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Check out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Balena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(formerly resin.io) but time limited.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Learn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quickly.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docker container as cache.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a responsive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Angular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front-end.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Dockerize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everything.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Finalize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readme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Practice this presentation in front of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mirror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Open source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366360" y="1466280"/>
            <a:ext cx="2724120" cy="18763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74200" y="170748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372040" y="3419280"/>
            <a:ext cx="1266120" cy="14630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3895920" y="3291840"/>
            <a:ext cx="1809360" cy="18093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8027280" y="5192640"/>
            <a:ext cx="1848240" cy="13255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5978880" y="345456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7"/>
          <a:stretch/>
        </p:blipFill>
        <p:spPr>
          <a:xfrm>
            <a:off x="7776720" y="1326960"/>
            <a:ext cx="1980000" cy="1980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8"/>
          <a:stretch/>
        </p:blipFill>
        <p:spPr>
          <a:xfrm>
            <a:off x="532080" y="3435120"/>
            <a:ext cx="1433520" cy="14277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9"/>
          <a:stretch/>
        </p:blipFill>
        <p:spPr>
          <a:xfrm>
            <a:off x="2286000" y="1645920"/>
            <a:ext cx="1400760" cy="14853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10"/>
          <a:stretch/>
        </p:blipFill>
        <p:spPr>
          <a:xfrm>
            <a:off x="6126480" y="520920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11"/>
          <a:srcRect l="9363" t="0" r="11268" b="18414"/>
          <a:stretch/>
        </p:blipFill>
        <p:spPr>
          <a:xfrm>
            <a:off x="7965720" y="3448080"/>
            <a:ext cx="1406520" cy="14457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12"/>
          <a:stretch/>
        </p:blipFill>
        <p:spPr>
          <a:xfrm>
            <a:off x="5954760" y="1701360"/>
            <a:ext cx="1348200" cy="13068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13"/>
          <a:stretch/>
        </p:blipFill>
        <p:spPr>
          <a:xfrm>
            <a:off x="548640" y="5120640"/>
            <a:ext cx="1386720" cy="13867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14"/>
          <a:stretch/>
        </p:blipFill>
        <p:spPr>
          <a:xfrm>
            <a:off x="2266560" y="5026320"/>
            <a:ext cx="1463040" cy="16722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15"/>
          <a:stretch/>
        </p:blipFill>
        <p:spPr>
          <a:xfrm>
            <a:off x="4131720" y="5203800"/>
            <a:ext cx="1318320" cy="136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Open source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366360" y="1466280"/>
            <a:ext cx="2724120" cy="18763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74200" y="170748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372040" y="3419280"/>
            <a:ext cx="1266120" cy="14630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3895920" y="3291840"/>
            <a:ext cx="1809360" cy="18093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8027280" y="5192640"/>
            <a:ext cx="1848240" cy="13255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6"/>
          <a:stretch/>
        </p:blipFill>
        <p:spPr>
          <a:xfrm>
            <a:off x="5978880" y="345456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7"/>
          <a:stretch/>
        </p:blipFill>
        <p:spPr>
          <a:xfrm>
            <a:off x="7776720" y="1326960"/>
            <a:ext cx="1980000" cy="19800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8"/>
          <a:stretch/>
        </p:blipFill>
        <p:spPr>
          <a:xfrm>
            <a:off x="532080" y="3435120"/>
            <a:ext cx="1433520" cy="1427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9"/>
          <a:stretch/>
        </p:blipFill>
        <p:spPr>
          <a:xfrm>
            <a:off x="2286000" y="1645920"/>
            <a:ext cx="1400760" cy="14853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10"/>
          <a:stretch/>
        </p:blipFill>
        <p:spPr>
          <a:xfrm>
            <a:off x="6126480" y="520920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11"/>
          <a:srcRect l="9363" t="0" r="11268" b="18414"/>
          <a:stretch/>
        </p:blipFill>
        <p:spPr>
          <a:xfrm>
            <a:off x="7965720" y="3448080"/>
            <a:ext cx="1406520" cy="144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12"/>
          <a:stretch/>
        </p:blipFill>
        <p:spPr>
          <a:xfrm>
            <a:off x="5954760" y="1701360"/>
            <a:ext cx="1348200" cy="13068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13"/>
          <a:stretch/>
        </p:blipFill>
        <p:spPr>
          <a:xfrm>
            <a:off x="548640" y="5120640"/>
            <a:ext cx="1386720" cy="13867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14"/>
          <a:stretch/>
        </p:blipFill>
        <p:spPr>
          <a:xfrm>
            <a:off x="2266560" y="5026320"/>
            <a:ext cx="1463040" cy="16722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15"/>
          <a:stretch/>
        </p:blipFill>
        <p:spPr>
          <a:xfrm>
            <a:off x="4131720" y="5203800"/>
            <a:ext cx="1318320" cy="13600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274320" y="1554480"/>
            <a:ext cx="9692640" cy="512064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274320" y="213912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ANGULAR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2110320" y="21394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JEST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838320" y="213984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REDIS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5782320" y="21402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NESTJS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7752960" y="2140560"/>
            <a:ext cx="201816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COCA-COLA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39" name="TextShape 8"/>
          <p:cNvSpPr txBox="1"/>
          <p:nvPr/>
        </p:nvSpPr>
        <p:spPr>
          <a:xfrm>
            <a:off x="7683120" y="3904920"/>
            <a:ext cx="208800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MONGODB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0" name="TextShape 9"/>
          <p:cNvSpPr txBox="1"/>
          <p:nvPr/>
        </p:nvSpPr>
        <p:spPr>
          <a:xfrm>
            <a:off x="5782320" y="39052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GIT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1" name="TextShape 10"/>
          <p:cNvSpPr txBox="1"/>
          <p:nvPr/>
        </p:nvSpPr>
        <p:spPr>
          <a:xfrm>
            <a:off x="3874320" y="390564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CHARTJS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2" name="TextShape 11"/>
          <p:cNvSpPr txBox="1"/>
          <p:nvPr/>
        </p:nvSpPr>
        <p:spPr>
          <a:xfrm>
            <a:off x="2110320" y="39060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CHAI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3" name="TextShape 12"/>
          <p:cNvSpPr txBox="1"/>
          <p:nvPr/>
        </p:nvSpPr>
        <p:spPr>
          <a:xfrm>
            <a:off x="310320" y="390636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JASMINE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4" name="TextShape 13"/>
          <p:cNvSpPr txBox="1"/>
          <p:nvPr/>
        </p:nvSpPr>
        <p:spPr>
          <a:xfrm>
            <a:off x="310320" y="559872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D3JS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5" name="TextShape 14"/>
          <p:cNvSpPr txBox="1"/>
          <p:nvPr/>
        </p:nvSpPr>
        <p:spPr>
          <a:xfrm>
            <a:off x="2110320" y="55990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NODE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6" name="TextShape 15"/>
          <p:cNvSpPr txBox="1"/>
          <p:nvPr/>
        </p:nvSpPr>
        <p:spPr>
          <a:xfrm>
            <a:off x="3837600" y="5599440"/>
            <a:ext cx="200952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POSTGRES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7" name="TextShape 16"/>
          <p:cNvSpPr txBox="1"/>
          <p:nvPr/>
        </p:nvSpPr>
        <p:spPr>
          <a:xfrm>
            <a:off x="5926320" y="55998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MATERIAL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148" name="TextShape 17"/>
          <p:cNvSpPr txBox="1"/>
          <p:nvPr/>
        </p:nvSpPr>
        <p:spPr>
          <a:xfrm>
            <a:off x="7870320" y="560016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DOCKER</a:t>
            </a:r>
            <a:endParaRPr b="0" lang="en-US" sz="22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Specifications 1/2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Ensure that the export service will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remain robust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during periods of high traffic.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Support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intensive usage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by multiple users exporting large volumes of data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simultaneously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will not become overloaded and that no performance hits arise for those trying to export the data.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After some thought, I came up with the following strategy...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2019-11-27T08:43:30Z</dcterms:created>
  <dc:creator/>
  <dc:description/>
  <dc:language>en-US</dc:language>
  <cp:lastModifiedBy/>
  <dcterms:modified xsi:type="dcterms:W3CDTF">2019-11-28T10:58:55Z</dcterms:modified>
  <cp:revision>19</cp:revision>
  <dc:subject/>
  <dc:title>Alizarin</dc:title>
</cp:coreProperties>
</file>