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7ca363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7ca363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D67E6FB1-2D6F-4577-AAF6-D3F855E6761C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7ca36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 edit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the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title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text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C971577C-5342-4D1C-9EBB-5464FF260752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Viriciti export assignment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A </a:t>
            </a:r>
            <a:r>
              <a:rPr b="0" lang="en-US" sz="2200" spc="-1" strike="noStrike" u="sng">
                <a:solidFill>
                  <a:srgbClr val="1c1c1c"/>
                </a:solidFill>
                <a:uFillTx/>
                <a:latin typeface="Source Sans Pro Light"/>
              </a:rPr>
              <a:t>fun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and </a:t>
            </a:r>
            <a:r>
              <a:rPr b="0" lang="en-US" sz="2200" spc="-1" strike="noStrike" u="sng">
                <a:solidFill>
                  <a:srgbClr val="1c1c1c"/>
                </a:solidFill>
                <a:uFillTx/>
                <a:latin typeface="Source Sans Pro Light"/>
              </a:rPr>
              <a:t>interesti</a:t>
            </a:r>
            <a:r>
              <a:rPr b="0" lang="en-US" sz="2200" spc="-1" strike="noStrike" u="sng">
                <a:solidFill>
                  <a:srgbClr val="1c1c1c"/>
                </a:solidFill>
                <a:uFillTx/>
                <a:latin typeface="Source Sans Pro Light"/>
              </a:rPr>
              <a:t>ng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 code 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challen</a:t>
            </a: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ge.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1" lang="en-US" sz="1600" spc="-1" strike="noStrike">
                <a:solidFill>
                  <a:srgbClr val="1c1c1c"/>
                </a:solidFill>
                <a:latin typeface="Source Sans Pro Light"/>
              </a:rPr>
              <a:t>Kiffin Gish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November </a:t>
            </a: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28, 2019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51080" y="63360"/>
            <a:ext cx="5577840" cy="292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Specifications 2/2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Restrict access to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authorized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users (JWT).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Use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rate limiter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to throttle API calls.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Cache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data set results for recurring calls.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Slice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date ranges into common blocks (days).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Offload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the actual export to the front-end client.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Allow users to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interact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with the data set using date ranges, filters, sorting, etc.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Architecture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410480" y="1980000"/>
            <a:ext cx="7079040" cy="4680000"/>
          </a:xfrm>
          <a:prstGeom prst="rect">
            <a:avLst/>
          </a:prstGeom>
          <a:ln w="18360">
            <a:solidFill>
              <a:srgbClr val="7ca363"/>
            </a:solidFill>
            <a:round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Code walkthrough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68280" y="2008440"/>
            <a:ext cx="9163080" cy="4623120"/>
          </a:xfrm>
          <a:prstGeom prst="rect">
            <a:avLst/>
          </a:prstGeom>
          <a:ln>
            <a:solidFill>
              <a:srgbClr val="1c1c1c"/>
            </a:solidFill>
          </a:ln>
          <a:effectLst>
            <a:outerShdw dist="71785" dir="2700000">
              <a:srgbClr val="808080"/>
            </a:outerShdw>
          </a:effectLst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Demo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0000" y="2008440"/>
            <a:ext cx="9180000" cy="4623120"/>
          </a:xfrm>
          <a:prstGeom prst="rect">
            <a:avLst/>
          </a:prstGeom>
          <a:ln>
            <a:solidFill>
              <a:srgbClr val="3465a4"/>
            </a:solidFill>
          </a:ln>
          <a:effectLst>
            <a:outerShdw dist="71785" dir="2700000">
              <a:srgbClr val="808080"/>
            </a:outerShdw>
          </a:effectLst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Todo (rainy day)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60000" y="2016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Implement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BSON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to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compress data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exchange.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Fancier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graphs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with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D3js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Measure performance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and tweak the code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accordingly.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Optimize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Redis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configuration options.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Optimize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configuration options.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Smaller interval slices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,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hours or minutes.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Separate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microservice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Redis caching.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Aggregate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time mean 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sequences.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End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60000" y="2016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Thanks for your time and attention.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609920" y="2762640"/>
            <a:ext cx="5954040" cy="335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Intro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ducti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on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 order to be able to better assess my technical expertise, the kind folks at Viriciti assigned me the following code challenge.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14400" y="3363840"/>
            <a:ext cx="7571880" cy="2800080"/>
          </a:xfrm>
          <a:prstGeom prst="rect">
            <a:avLst/>
          </a:prstGeom>
          <a:ln w="18360">
            <a:solidFill>
              <a:srgbClr val="7ca363"/>
            </a:solidFill>
            <a:round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Repo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sitor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y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280160" y="1857600"/>
            <a:ext cx="6981480" cy="4543200"/>
          </a:xfrm>
          <a:prstGeom prst="rect">
            <a:avLst/>
          </a:prstGeom>
          <a:ln w="18360">
            <a:solidFill>
              <a:srgbClr val="7ca363"/>
            </a:solidFill>
            <a:round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Code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chall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enge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Build an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CSV export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system exposing an API.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a given vehicle and range of dates, returns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data set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of measured attributes.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Build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front-end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that accesses a robust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back-end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Must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NOT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overflow the database system when a lot of export requests are issued.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Plan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of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attac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k 1/2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Brush up on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Rewrite the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unwind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utility and test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ES6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/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TypeScript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Verify that the rewritten test works with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Create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docker container and import the data dump.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Tried to learn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Express Gateway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but time too short.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Instead used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NestJS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(more familiar).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Build the back-end API server.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Plan of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attack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2/2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Check out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Balena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(formerly resin.io) but time limited.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Learn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Redis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quickly.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Create 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Redis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docker container as cache.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Build a responsive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Angular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front-end.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Dockerize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everything.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Finalize the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readme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Practice this presentation in front of the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mirror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Som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pre-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requi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sites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366360" y="1466280"/>
            <a:ext cx="2724120" cy="18763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74200" y="1707480"/>
            <a:ext cx="1365480" cy="136548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2372040" y="3419280"/>
            <a:ext cx="1266120" cy="14630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3895920" y="3291840"/>
            <a:ext cx="1809360" cy="18093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5"/>
          <a:stretch/>
        </p:blipFill>
        <p:spPr>
          <a:xfrm>
            <a:off x="8027280" y="5192640"/>
            <a:ext cx="1848240" cy="13255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6"/>
          <a:stretch/>
        </p:blipFill>
        <p:spPr>
          <a:xfrm>
            <a:off x="5978880" y="3454560"/>
            <a:ext cx="1427760" cy="14277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7"/>
          <a:stretch/>
        </p:blipFill>
        <p:spPr>
          <a:xfrm>
            <a:off x="7776720" y="1326960"/>
            <a:ext cx="1980000" cy="19800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8"/>
          <a:stretch/>
        </p:blipFill>
        <p:spPr>
          <a:xfrm>
            <a:off x="532080" y="3435120"/>
            <a:ext cx="1433520" cy="14277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9"/>
          <a:stretch/>
        </p:blipFill>
        <p:spPr>
          <a:xfrm>
            <a:off x="2286000" y="1645920"/>
            <a:ext cx="1400760" cy="14853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10"/>
          <a:stretch/>
        </p:blipFill>
        <p:spPr>
          <a:xfrm>
            <a:off x="6126480" y="520920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11"/>
          <a:srcRect l="9363" t="0" r="11268" b="18414"/>
          <a:stretch/>
        </p:blipFill>
        <p:spPr>
          <a:xfrm>
            <a:off x="7965720" y="3448080"/>
            <a:ext cx="1406520" cy="14457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12"/>
          <a:stretch/>
        </p:blipFill>
        <p:spPr>
          <a:xfrm>
            <a:off x="5954760" y="1701360"/>
            <a:ext cx="1348200" cy="13068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13"/>
          <a:stretch/>
        </p:blipFill>
        <p:spPr>
          <a:xfrm>
            <a:off x="548640" y="5120640"/>
            <a:ext cx="1386720" cy="13867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14"/>
          <a:stretch/>
        </p:blipFill>
        <p:spPr>
          <a:xfrm>
            <a:off x="2266560" y="5026320"/>
            <a:ext cx="1463040" cy="16722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15"/>
          <a:stretch/>
        </p:blipFill>
        <p:spPr>
          <a:xfrm>
            <a:off x="4131720" y="5203800"/>
            <a:ext cx="1318320" cy="136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Some 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pre-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requisit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es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366360" y="1466280"/>
            <a:ext cx="2724120" cy="187632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74200" y="1707480"/>
            <a:ext cx="1365480" cy="13654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372040" y="3419280"/>
            <a:ext cx="1266120" cy="14630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3895920" y="3291840"/>
            <a:ext cx="1809360" cy="18093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5"/>
          <a:stretch/>
        </p:blipFill>
        <p:spPr>
          <a:xfrm>
            <a:off x="8027280" y="5192640"/>
            <a:ext cx="1848240" cy="13255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6"/>
          <a:stretch/>
        </p:blipFill>
        <p:spPr>
          <a:xfrm>
            <a:off x="5978880" y="3454560"/>
            <a:ext cx="1427760" cy="14277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7"/>
          <a:stretch/>
        </p:blipFill>
        <p:spPr>
          <a:xfrm>
            <a:off x="7776720" y="1326960"/>
            <a:ext cx="1980000" cy="198000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8"/>
          <a:stretch/>
        </p:blipFill>
        <p:spPr>
          <a:xfrm>
            <a:off x="532080" y="3435120"/>
            <a:ext cx="1433520" cy="14277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9"/>
          <a:stretch/>
        </p:blipFill>
        <p:spPr>
          <a:xfrm>
            <a:off x="2286000" y="1645920"/>
            <a:ext cx="1400760" cy="14853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10"/>
          <a:stretch/>
        </p:blipFill>
        <p:spPr>
          <a:xfrm>
            <a:off x="6126480" y="5209200"/>
            <a:ext cx="1371600" cy="13716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11"/>
          <a:srcRect l="9363" t="0" r="11268" b="18414"/>
          <a:stretch/>
        </p:blipFill>
        <p:spPr>
          <a:xfrm>
            <a:off x="7965720" y="3448080"/>
            <a:ext cx="1406520" cy="14457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12"/>
          <a:stretch/>
        </p:blipFill>
        <p:spPr>
          <a:xfrm>
            <a:off x="5954760" y="1701360"/>
            <a:ext cx="1348200" cy="13068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13"/>
          <a:stretch/>
        </p:blipFill>
        <p:spPr>
          <a:xfrm>
            <a:off x="548640" y="5120640"/>
            <a:ext cx="1386720" cy="13867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14"/>
          <a:stretch/>
        </p:blipFill>
        <p:spPr>
          <a:xfrm>
            <a:off x="2266560" y="5026320"/>
            <a:ext cx="1463040" cy="16722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15"/>
          <a:stretch/>
        </p:blipFill>
        <p:spPr>
          <a:xfrm>
            <a:off x="4131720" y="5203800"/>
            <a:ext cx="1318320" cy="136008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274320" y="1554480"/>
            <a:ext cx="9692640" cy="512064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3"/>
          <p:cNvSpPr txBox="1"/>
          <p:nvPr/>
        </p:nvSpPr>
        <p:spPr>
          <a:xfrm>
            <a:off x="274320" y="213912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ANGULAR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2110320" y="213948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JEST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3838320" y="213984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REDIS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37" name="TextShape 6"/>
          <p:cNvSpPr txBox="1"/>
          <p:nvPr/>
        </p:nvSpPr>
        <p:spPr>
          <a:xfrm>
            <a:off x="5782320" y="214020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NESTJS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38" name="TextShape 7"/>
          <p:cNvSpPr txBox="1"/>
          <p:nvPr/>
        </p:nvSpPr>
        <p:spPr>
          <a:xfrm>
            <a:off x="7752960" y="2140560"/>
            <a:ext cx="2018160" cy="73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COCA-COLA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39" name="TextShape 8"/>
          <p:cNvSpPr txBox="1"/>
          <p:nvPr/>
        </p:nvSpPr>
        <p:spPr>
          <a:xfrm>
            <a:off x="7683120" y="3904920"/>
            <a:ext cx="2088000" cy="73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MONGODB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40" name="TextShape 9"/>
          <p:cNvSpPr txBox="1"/>
          <p:nvPr/>
        </p:nvSpPr>
        <p:spPr>
          <a:xfrm>
            <a:off x="5782320" y="390528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GIT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41" name="TextShape 10"/>
          <p:cNvSpPr txBox="1"/>
          <p:nvPr/>
        </p:nvSpPr>
        <p:spPr>
          <a:xfrm>
            <a:off x="3874320" y="390564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CHARTJS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42" name="TextShape 11"/>
          <p:cNvSpPr txBox="1"/>
          <p:nvPr/>
        </p:nvSpPr>
        <p:spPr>
          <a:xfrm>
            <a:off x="2110320" y="390600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CHAI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43" name="TextShape 12"/>
          <p:cNvSpPr txBox="1"/>
          <p:nvPr/>
        </p:nvSpPr>
        <p:spPr>
          <a:xfrm>
            <a:off x="310320" y="390636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JASMINE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44" name="TextShape 13"/>
          <p:cNvSpPr txBox="1"/>
          <p:nvPr/>
        </p:nvSpPr>
        <p:spPr>
          <a:xfrm>
            <a:off x="310320" y="559872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D3JS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45" name="TextShape 14"/>
          <p:cNvSpPr txBox="1"/>
          <p:nvPr/>
        </p:nvSpPr>
        <p:spPr>
          <a:xfrm>
            <a:off x="2110320" y="559908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NODE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46" name="TextShape 15"/>
          <p:cNvSpPr txBox="1"/>
          <p:nvPr/>
        </p:nvSpPr>
        <p:spPr>
          <a:xfrm>
            <a:off x="3837600" y="5599440"/>
            <a:ext cx="2009520" cy="73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POSTGRES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47" name="TextShape 16"/>
          <p:cNvSpPr txBox="1"/>
          <p:nvPr/>
        </p:nvSpPr>
        <p:spPr>
          <a:xfrm>
            <a:off x="5926320" y="559980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MATERIAL</a:t>
            </a:r>
            <a:endParaRPr b="1" lang="en-US" sz="2200" spc="-1" strike="noStrike">
              <a:latin typeface="Source Sans Pro"/>
            </a:endParaRPr>
          </a:p>
        </p:txBody>
      </p:sp>
      <p:sp>
        <p:nvSpPr>
          <p:cNvPr id="148" name="TextShape 17"/>
          <p:cNvSpPr txBox="1"/>
          <p:nvPr/>
        </p:nvSpPr>
        <p:spPr>
          <a:xfrm>
            <a:off x="7870320" y="5600160"/>
            <a:ext cx="1828800" cy="41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latin typeface="Source Sans Pro"/>
              </a:rPr>
              <a:t>DOCKER</a:t>
            </a:r>
            <a:endParaRPr b="1" lang="en-US" sz="2200" spc="-1" strike="noStrike">
              <a:latin typeface="Source Sans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Specifications 1/2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Ensure that the export service will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remain robust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during periods of high traffic.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Support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intensive usage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by multiple users exporting large volumes of data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simultaneously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</a:t>
            </a:r>
            <a:r>
              <a:rPr b="1" lang="en-US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MongoDB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will not become overloaded and that no performance hits arise for those trying to export the data.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After some thought, I came up with the following strategy...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2019-11-27T08:43:30Z</dcterms:created>
  <dc:creator/>
  <dc:description/>
  <dc:language>en-US</dc:language>
  <cp:lastModifiedBy/>
  <dcterms:modified xsi:type="dcterms:W3CDTF">2019-11-27T12:17:23Z</dcterms:modified>
  <cp:revision>16</cp:revision>
  <dc:subject/>
  <dc:title>Alizarin</dc:title>
</cp:coreProperties>
</file>