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Elementos</a:t>
            </a:r>
            <a:r>
              <a:rPr lang="en-US" dirty="0" smtClean="0"/>
              <a:t> de la </a:t>
            </a:r>
            <a:r>
              <a:rPr lang="en-US" dirty="0" smtClean="0"/>
              <a:t>Información</a:t>
            </a:r>
            <a:r>
              <a:rPr lang="en-US" dirty="0" smtClean="0"/>
              <a:t>	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Karol Gisselle Ramirez vela</a:t>
            </a:r>
          </a:p>
          <a:p>
            <a:r>
              <a:rPr lang="en-US" dirty="0" smtClean="0"/>
              <a:t>Ficha</a:t>
            </a:r>
            <a:r>
              <a:rPr lang="en-US" dirty="0" smtClean="0"/>
              <a:t>: </a:t>
            </a:r>
            <a:r>
              <a:rPr lang="es-ES" dirty="0" smtClean="0"/>
              <a:t>2105524</a:t>
            </a:r>
          </a:p>
          <a:p>
            <a:r>
              <a:rPr lang="es-ES" dirty="0" smtClean="0"/>
              <a:t>ANALISIS </a:t>
            </a:r>
            <a:r>
              <a:rPr lang="es-ES" dirty="0"/>
              <a:t>Y DESARROLLO DE SISTEMAS DE </a:t>
            </a:r>
            <a:r>
              <a:rPr lang="es-ES" dirty="0" smtClean="0"/>
              <a:t>INFORMACION</a:t>
            </a:r>
          </a:p>
          <a:p>
            <a:r>
              <a:rPr lang="es-ES" dirty="0" smtClean="0"/>
              <a:t>2019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552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Técnicas</a:t>
            </a:r>
            <a:r>
              <a:rPr lang="en-US" dirty="0" smtClean="0"/>
              <a:t> de </a:t>
            </a:r>
            <a:r>
              <a:rPr lang="en-US" dirty="0" smtClean="0"/>
              <a:t>recolección</a:t>
            </a:r>
            <a:r>
              <a:rPr lang="en-US" dirty="0" smtClean="0"/>
              <a:t> de </a:t>
            </a:r>
            <a:r>
              <a:rPr lang="en-US" dirty="0" smtClean="0"/>
              <a:t>información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854" y="2335634"/>
            <a:ext cx="5136558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dirty="0"/>
              <a:t>Las técnicas de recolección de datos son mecanismos e instrumentos que se utilizan para reunir y medir información de forma organizada y con un objetivo específico. Usualmente se usan en investigación científica y empresarial, estadística y marketing</a:t>
            </a:r>
            <a:r>
              <a:rPr lang="es-ES" sz="1800" dirty="0" smtClean="0"/>
              <a:t>.</a:t>
            </a:r>
            <a:endParaRPr lang="es-ES" sz="1800" dirty="0"/>
          </a:p>
          <a:p>
            <a:pPr marL="0" indent="0" algn="just">
              <a:buNone/>
            </a:pPr>
            <a:r>
              <a:rPr lang="es-ES" sz="1800" dirty="0"/>
              <a:t>Cada una de estas técnicas permite recopilar información de diferente tipo. Por este motivo, es importante conocer sus características y tener claros los objetivos para elegir aquellas que permitan recoger la información apropiada.</a:t>
            </a:r>
            <a:endParaRPr lang="es-CO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71" y="2574180"/>
            <a:ext cx="4928629" cy="258753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03802" y="5354128"/>
            <a:ext cx="5076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Fuente</a:t>
            </a:r>
            <a:r>
              <a:rPr lang="en-US" sz="1400" i="1" dirty="0"/>
              <a:t>: https://cdn.todamateria.com/imagenes/informacion-usos-cke.jpg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393427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1989" y="1160060"/>
            <a:ext cx="7415734" cy="4326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técnicas de recolección de información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se </a:t>
            </a:r>
            <a:r>
              <a:rPr lang="es-ES" dirty="0"/>
              <a:t>clasifican en</a:t>
            </a:r>
            <a:r>
              <a:rPr lang="es-ES" dirty="0" smtClean="0"/>
              <a:t>:</a:t>
            </a:r>
          </a:p>
          <a:p>
            <a:r>
              <a:rPr lang="es-ES" dirty="0" smtClean="0"/>
              <a:t>Entrevistas</a:t>
            </a:r>
          </a:p>
          <a:p>
            <a:r>
              <a:rPr lang="es-ES" dirty="0" smtClean="0"/>
              <a:t>Cuestionarios y Encuestas</a:t>
            </a:r>
          </a:p>
          <a:p>
            <a:r>
              <a:rPr lang="es-ES" dirty="0" smtClean="0"/>
              <a:t>Observaciones</a:t>
            </a:r>
          </a:p>
          <a:p>
            <a:r>
              <a:rPr lang="es-ES" dirty="0" smtClean="0"/>
              <a:t>Documentos y Escritos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40" y="1887798"/>
            <a:ext cx="5561476" cy="35986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99240" y="5690918"/>
            <a:ext cx="5076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Fuente</a:t>
            </a:r>
            <a:r>
              <a:rPr lang="en-US" sz="1400" i="1" dirty="0" smtClean="0"/>
              <a:t>: https</a:t>
            </a:r>
            <a:r>
              <a:rPr lang="en-US" sz="1400" i="1" dirty="0"/>
              <a:t>://fundaciongabo.org/sites/default/files/styles/850px/public/consulta_imagen/saturacion-informacion.jpg?itok=cqv4dIUZ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301342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ENTREVISTA</a:t>
            </a: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8458" y="2097088"/>
            <a:ext cx="4890897" cy="354171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La entrevista es, en esencia, una conversación bien planificada. En ella, el investigador plantea una serie de preguntas o temas de debate a una o varias personas, con el fin de obtener información específica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/>
              <a:t>Según la organización de una entrevista, ésta puede ser estructurada, semiestructurada o informal.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632715"/>
            <a:ext cx="5440323" cy="247045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16127" y="5115581"/>
            <a:ext cx="5796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Fuente: https://lainvestigacion.com/wp-content/uploads/2019/04/entrevista-semiestructurada-ejemplo-1024x465.jpg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147671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Cuestionarios y encuestas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9160" y="2097088"/>
            <a:ext cx="5464104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Son </a:t>
            </a:r>
            <a:r>
              <a:rPr lang="es-ES" dirty="0"/>
              <a:t>técnicas en las cuales se plantea un listado de preguntas cerradas para obtener datos precisos</a:t>
            </a:r>
            <a:r>
              <a:rPr lang="es-ES" dirty="0" smtClean="0"/>
              <a:t>.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Usualmente se usan en investigaciones cuantitativas pero también pueden incluirse preguntas abiertas para permitir un análisis cualitativo.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7071340" y="5529591"/>
            <a:ext cx="3923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Fuente: https://2.bp.blogspot.com/-RbZS3df2mnA/WIWcaq6rJDI/AAAAAAAAAFc/ePCjE1bNOTAlZ2kpyIbnoJbAdslmmJY7wCLcB/s1600/CUESTIONARIO.png</a:t>
            </a:r>
            <a:endParaRPr lang="es-CO" sz="1400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03" y="2078102"/>
            <a:ext cx="4601985" cy="34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5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OBSERVACIONES</a:t>
            </a: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5095615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La observación es una técnica que consiste precisamente en observar el desarrollo del fenómeno que se desea analizar. Éste método puede usarse para obtener información cualitativa o cuantitativa de acuerdo con el modo en que se realiza.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121" y="2097088"/>
            <a:ext cx="3495391" cy="300430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71340" y="5529591"/>
            <a:ext cx="439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Fuente: https://deconceptos.com/wp-content/uploads/2012/11/concepto-de-observacion.jpg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300080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Documentos</a:t>
            </a:r>
            <a:r>
              <a:rPr lang="en-US" dirty="0" smtClean="0"/>
              <a:t> y </a:t>
            </a:r>
            <a:r>
              <a:rPr lang="en-US" dirty="0" smtClean="0"/>
              <a:t>escritos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4686182" cy="354171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/>
              <a:t>Esta técnica consiste en examinar los datos presentes en documentos ya existentes, como bases de datos, actas, informes, registros de asistencia, etc</a:t>
            </a:r>
            <a:r>
              <a:rPr lang="es-ES" dirty="0" smtClean="0"/>
              <a:t>.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Por lo tanto, lo más importante para este método es la habilidad para encontrar, seleccionar y analizar la información disponible.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7071340" y="5529591"/>
            <a:ext cx="439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Fuente: https://deconceptos.com/wp-content/uploads/2012/11/concepto-de-observacion.jpg</a:t>
            </a:r>
            <a:endParaRPr lang="es-CO" sz="1400" i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84" y="2081047"/>
            <a:ext cx="4149427" cy="32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Laura Caro (</a:t>
            </a:r>
            <a:r>
              <a:rPr lang="es-ES" dirty="0" smtClean="0"/>
              <a:t>s.f</a:t>
            </a:r>
            <a:r>
              <a:rPr lang="es-ES" dirty="0" smtClean="0"/>
              <a:t>). </a:t>
            </a:r>
            <a:r>
              <a:rPr lang="es-ES" i="1" dirty="0" smtClean="0"/>
              <a:t>7 </a:t>
            </a:r>
            <a:r>
              <a:rPr lang="es-ES" i="1" dirty="0"/>
              <a:t>Técnicas e Instrumentos para la Recolección de </a:t>
            </a:r>
            <a:r>
              <a:rPr lang="es-ES" i="1" dirty="0" smtClean="0"/>
              <a:t>Datos. </a:t>
            </a:r>
            <a:r>
              <a:rPr lang="es-ES" dirty="0" smtClean="0"/>
              <a:t>Lidefer.com. </a:t>
            </a:r>
            <a:r>
              <a:rPr lang="es-ES" dirty="0"/>
              <a:t>Enlace: </a:t>
            </a:r>
            <a:r>
              <a:rPr lang="es-ES" i="1" dirty="0"/>
              <a:t>https://www.lifeder.com/tecnicas-instrumentos-recoleccion-datos/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2985385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57</TotalTime>
  <Words>363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Elementos de la Información </vt:lpstr>
      <vt:lpstr>Técnicas de recolección de información</vt:lpstr>
      <vt:lpstr>Presentación de PowerPoint</vt:lpstr>
      <vt:lpstr>ENTREVISTA</vt:lpstr>
      <vt:lpstr>Cuestionarios y encuestas</vt:lpstr>
      <vt:lpstr>OBSERVACIONES</vt:lpstr>
      <vt:lpstr>Documentos y escritos</vt:lpstr>
      <vt:lpstr>FUENTES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de la Información</dc:title>
  <dc:creator>Karol Gisselle Ramirez Vela</dc:creator>
  <cp:lastModifiedBy>Karol Gisselle Ramirez Vela</cp:lastModifiedBy>
  <cp:revision>5</cp:revision>
  <dcterms:created xsi:type="dcterms:W3CDTF">2020-05-20T02:59:01Z</dcterms:created>
  <dcterms:modified xsi:type="dcterms:W3CDTF">2020-05-20T03:56:10Z</dcterms:modified>
</cp:coreProperties>
</file>