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10"/>
  </p:notesMasterIdLst>
  <p:sldIdLst>
    <p:sldId id="257" r:id="rId2"/>
    <p:sldId id="256" r:id="rId3"/>
    <p:sldId id="316" r:id="rId4"/>
    <p:sldId id="341" r:id="rId5"/>
    <p:sldId id="343" r:id="rId6"/>
    <p:sldId id="342" r:id="rId7"/>
    <p:sldId id="310" r:id="rId8"/>
    <p:sldId id="31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8" autoAdjust="0"/>
    <p:restoredTop sz="83694" autoAdjust="0"/>
  </p:normalViewPr>
  <p:slideViewPr>
    <p:cSldViewPr snapToGrid="0">
      <p:cViewPr varScale="1">
        <p:scale>
          <a:sx n="61" d="100"/>
          <a:sy n="61" d="100"/>
        </p:scale>
        <p:origin x="72" y="2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9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6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6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8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215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2021-03-10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52" y="0"/>
            <a:ext cx="916964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3623" y="3167390"/>
            <a:ext cx="680475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/>
            <a:r>
              <a:rPr lang="en-US" altLang="ko-KR" sz="2800" b="1" spc="3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  <a:cs typeface="Open Sans Extrabold" panose="020B0906030804020204" pitchFamily="34" charset="0"/>
              </a:rPr>
              <a:t>ALL ABOUT MOVIE</a:t>
            </a:r>
            <a:endParaRPr lang="ko-KR" altLang="en-US" sz="2800" b="1" spc="300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  <a:cs typeface="Open Sans Extrabold" panose="020B090603080402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747628" y="3848693"/>
            <a:ext cx="6696744" cy="307777"/>
            <a:chOff x="1223628" y="3134128"/>
            <a:chExt cx="6696744" cy="307777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223628" y="3300372"/>
              <a:ext cx="669674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017" y="3134128"/>
              <a:ext cx="97174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dist"/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- 3</a:t>
              </a:r>
              <a:r>
                <a:rPr lang="ko-KR" altLang="en-US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조</a:t>
              </a:r>
              <a:r>
                <a:rPr lang="en-US" altLang="ko-K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Open Sans Extrabold" panose="020B0906030804020204" pitchFamily="34" charset="0"/>
                </a:rPr>
                <a:t> -</a:t>
              </a:r>
              <a:endParaRPr lang="ko-KR" altLang="en-US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Open Sans Extrabold" panose="020B0906030804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189710" y="654548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박예은 명예회장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36" name="타원 35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4" name="타원 4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2" name="타원 4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0" name="타원 3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bg1"/>
          </a:solidFill>
        </p:grpSpPr>
        <p:sp>
          <p:nvSpPr>
            <p:cNvPr id="47" name="타원 4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5" name="타원 5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3" name="타원 5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1" name="타원 5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43645D4-0B77-46BC-A106-84570E87A5EE}"/>
              </a:ext>
            </a:extLst>
          </p:cNvPr>
          <p:cNvSpPr txBox="1"/>
          <p:nvPr/>
        </p:nvSpPr>
        <p:spPr>
          <a:xfrm>
            <a:off x="9548783" y="55458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김희주 팀장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A1E9F7-6EC0-4A01-B817-23B7FF1F9817}"/>
              </a:ext>
            </a:extLst>
          </p:cNvPr>
          <p:cNvSpPr txBox="1"/>
          <p:nvPr/>
        </p:nvSpPr>
        <p:spPr>
          <a:xfrm>
            <a:off x="9189710" y="605121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한유진 대표이사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1F9335-FD8A-4947-BC6D-A722A87A1743}"/>
              </a:ext>
            </a:extLst>
          </p:cNvPr>
          <p:cNvSpPr txBox="1"/>
          <p:nvPr/>
        </p:nvSpPr>
        <p:spPr>
          <a:xfrm>
            <a:off x="9548783" y="579300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유연지</a:t>
            </a:r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 전무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55AD9-7126-4BE0-883D-463E6B4B76A9}"/>
              </a:ext>
            </a:extLst>
          </p:cNvPr>
          <p:cNvSpPr txBox="1"/>
          <p:nvPr/>
        </p:nvSpPr>
        <p:spPr>
          <a:xfrm>
            <a:off x="9189710" y="629312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a파도소리" panose="02020600000000000000"/>
                <a:cs typeface="Open Sans Extrabold" panose="020B0906030804020204" pitchFamily="34" charset="0"/>
              </a:rPr>
              <a:t>이다혜 만년과장</a:t>
            </a:r>
          </a:p>
        </p:txBody>
      </p:sp>
    </p:spTree>
    <p:extLst>
      <p:ext uri="{BB962C8B-B14F-4D97-AF65-F5344CB8AC3E}">
        <p14:creationId xmlns:p14="http://schemas.microsoft.com/office/powerpoint/2010/main" val="8754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88" y="0"/>
            <a:ext cx="9156824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68656" y="1340769"/>
            <a:ext cx="2654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CONTENTS</a:t>
            </a:r>
            <a:endParaRPr lang="ko-KR" altLang="en-US" sz="32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47528" y="3269180"/>
            <a:ext cx="8352928" cy="72008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여기어때 잘난체 OTF" panose="020B0600000101010101" pitchFamily="34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35387" y="3094588"/>
            <a:ext cx="421195" cy="421195"/>
            <a:chOff x="7164288" y="2924944"/>
            <a:chExt cx="1368152" cy="1368152"/>
          </a:xfrm>
        </p:grpSpPr>
        <p:sp>
          <p:nvSpPr>
            <p:cNvPr id="22" name="타원 21"/>
            <p:cNvSpPr/>
            <p:nvPr/>
          </p:nvSpPr>
          <p:spPr>
            <a:xfrm>
              <a:off x="7164288" y="2924944"/>
              <a:ext cx="1368152" cy="13681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5400000">
              <a:off x="7628616" y="3360717"/>
              <a:ext cx="576064" cy="496607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여기어때 잘난체 OTF" panose="020B0600000101010101" pitchFamily="34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9954159" y="3094588"/>
            <a:ext cx="421195" cy="421195"/>
            <a:chOff x="8430158" y="3525632"/>
            <a:chExt cx="421195" cy="421195"/>
          </a:xfrm>
        </p:grpSpPr>
        <p:sp>
          <p:nvSpPr>
            <p:cNvPr id="26" name="타원 25"/>
            <p:cNvSpPr/>
            <p:nvPr/>
          </p:nvSpPr>
          <p:spPr>
            <a:xfrm>
              <a:off x="8430158" y="3525632"/>
              <a:ext cx="421195" cy="4211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78233" y="3673707"/>
              <a:ext cx="125045" cy="1250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</p:grpSp>
      <p:sp>
        <p:nvSpPr>
          <p:cNvPr id="3" name="타원 2"/>
          <p:cNvSpPr/>
          <p:nvPr/>
        </p:nvSpPr>
        <p:spPr>
          <a:xfrm>
            <a:off x="3919377" y="3106801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  <a:cs typeface="Open Sans Extrabold" panose="020B0906030804020204" pitchFamily="34" charset="0"/>
              </a:rPr>
              <a:t>1</a:t>
            </a:r>
            <a:endParaRPr lang="ko-KR" altLang="en-US" sz="1200" dirty="0">
              <a:latin typeface="+mn-ea"/>
              <a:cs typeface="Open Sans Extrabold" panose="020B0906030804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832357" y="3107937"/>
            <a:ext cx="858869" cy="1365600"/>
            <a:chOff x="2516920" y="3089160"/>
            <a:chExt cx="858869" cy="1365600"/>
          </a:xfrm>
        </p:grpSpPr>
        <p:sp>
          <p:nvSpPr>
            <p:cNvPr id="12" name="타원 11"/>
            <p:cNvSpPr/>
            <p:nvPr/>
          </p:nvSpPr>
          <p:spPr>
            <a:xfrm>
              <a:off x="2943741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2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8729409">
              <a:off x="2151115" y="3811956"/>
              <a:ext cx="1008609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추가된 내용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260869" y="3106801"/>
            <a:ext cx="809696" cy="1236829"/>
            <a:chOff x="3840898" y="3089160"/>
            <a:chExt cx="809696" cy="1236829"/>
          </a:xfrm>
        </p:grpSpPr>
        <p:sp>
          <p:nvSpPr>
            <p:cNvPr id="14" name="타원 13"/>
            <p:cNvSpPr/>
            <p:nvPr/>
          </p:nvSpPr>
          <p:spPr>
            <a:xfrm>
              <a:off x="4218546" y="3089160"/>
              <a:ext cx="432048" cy="432048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n-ea"/>
                  <a:cs typeface="Open Sans Extrabold" panose="020B0906030804020204" pitchFamily="34" charset="0"/>
                </a:rPr>
                <a:t>3</a:t>
              </a:r>
              <a:endParaRPr lang="ko-KR" altLang="en-US" sz="1200" dirty="0">
                <a:latin typeface="+mn-ea"/>
                <a:cs typeface="Open Sans Extrabold" panose="020B0906030804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18651337">
              <a:off x="3552037" y="3760129"/>
              <a:ext cx="854721" cy="276999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+mn-ea"/>
                </a:rPr>
                <a:t>중간 시연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56684" y="1210430"/>
            <a:ext cx="1452984" cy="1452984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7" name="타원 36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5" name="타원 44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3" name="타원 42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41" name="타원 4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3352096" y="1583295"/>
            <a:ext cx="1206759" cy="1206759"/>
            <a:chOff x="3832684" y="1196752"/>
            <a:chExt cx="1452984" cy="1452984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8" name="타원 47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6" name="타원 5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4" name="타원 53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  <a:grpFill/>
          </p:grpSpPr>
          <p:sp>
            <p:nvSpPr>
              <p:cNvPr id="52" name="타원 51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OTF" panose="020B0600000101010101" pitchFamily="34" charset="-127"/>
                  <a:ea typeface="여기어때 잘난체 OTF" panose="020B0600000101010101" pitchFamily="34" charset="-127"/>
                </a:endParaRPr>
              </a:p>
            </p:txBody>
          </p:sp>
        </p:grpSp>
      </p:grpSp>
      <p:sp>
        <p:nvSpPr>
          <p:cNvPr id="64" name="타원 63">
            <a:extLst>
              <a:ext uri="{FF2B5EF4-FFF2-40B4-BE49-F238E27FC236}">
                <a16:creationId xmlns:a16="http://schemas.microsoft.com/office/drawing/2014/main" id="{EE6DD005-36F0-4CA9-8ADB-DB5C722D5829}"/>
              </a:ext>
            </a:extLst>
          </p:cNvPr>
          <p:cNvSpPr/>
          <p:nvPr/>
        </p:nvSpPr>
        <p:spPr>
          <a:xfrm>
            <a:off x="7970501" y="3092755"/>
            <a:ext cx="432048" cy="43204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j-lt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4</a:t>
            </a:r>
            <a:endParaRPr lang="ko-KR" altLang="en-US" sz="1600" dirty="0">
              <a:latin typeface="+mj-lt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E65AB2-FC13-479E-B69A-4553501D4F77}"/>
              </a:ext>
            </a:extLst>
          </p:cNvPr>
          <p:cNvSpPr txBox="1"/>
          <p:nvPr/>
        </p:nvSpPr>
        <p:spPr>
          <a:xfrm rot="18833581">
            <a:off x="7547950" y="3648719"/>
            <a:ext cx="492443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일정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94273D-0D53-4233-AD64-91CE56680C3B}"/>
              </a:ext>
            </a:extLst>
          </p:cNvPr>
          <p:cNvSpPr txBox="1"/>
          <p:nvPr/>
        </p:nvSpPr>
        <p:spPr>
          <a:xfrm rot="18734708">
            <a:off x="3405881" y="3664870"/>
            <a:ext cx="670376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latin typeface="+mn-ea"/>
              </a:rPr>
              <a:t>eXERD</a:t>
            </a: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3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4122" y="196253"/>
            <a:ext cx="134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eXERD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1273CC-35FD-424C-9B6A-063B9695A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"/>
          <a:stretch/>
        </p:blipFill>
        <p:spPr>
          <a:xfrm>
            <a:off x="0" y="1101290"/>
            <a:ext cx="12192000" cy="53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68356" y="219275"/>
            <a:ext cx="216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추가된 내용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7987E-2F54-417B-B369-0282A618DB5F}"/>
              </a:ext>
            </a:extLst>
          </p:cNvPr>
          <p:cNvSpPr txBox="1"/>
          <p:nvPr/>
        </p:nvSpPr>
        <p:spPr>
          <a:xfrm>
            <a:off x="609573" y="1443503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극장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4C0904-5D4C-4FB3-8B46-466B4E72A203}"/>
              </a:ext>
            </a:extLst>
          </p:cNvPr>
          <p:cNvCxnSpPr>
            <a:cxnSpLocks/>
          </p:cNvCxnSpPr>
          <p:nvPr/>
        </p:nvCxnSpPr>
        <p:spPr>
          <a:xfrm>
            <a:off x="396490" y="2004297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1E5FDE-D39A-4035-AC41-A9B70461DB64}"/>
              </a:ext>
            </a:extLst>
          </p:cNvPr>
          <p:cNvSpPr txBox="1"/>
          <p:nvPr/>
        </p:nvSpPr>
        <p:spPr>
          <a:xfrm>
            <a:off x="609573" y="2089595"/>
            <a:ext cx="609681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구현 中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D840D-081A-4C9B-ABFD-1E7A765127EB}"/>
              </a:ext>
            </a:extLst>
          </p:cNvPr>
          <p:cNvSpPr txBox="1"/>
          <p:nvPr/>
        </p:nvSpPr>
        <p:spPr>
          <a:xfrm>
            <a:off x="609573" y="3246730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예매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931A33-3967-4789-8222-B27356008CAE}"/>
              </a:ext>
            </a:extLst>
          </p:cNvPr>
          <p:cNvCxnSpPr>
            <a:cxnSpLocks/>
          </p:cNvCxnSpPr>
          <p:nvPr/>
        </p:nvCxnSpPr>
        <p:spPr>
          <a:xfrm>
            <a:off x="396490" y="3807524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B8B5B6-82FF-4F7C-8BB7-AB7AD89BCE24}"/>
              </a:ext>
            </a:extLst>
          </p:cNvPr>
          <p:cNvSpPr txBox="1"/>
          <p:nvPr/>
        </p:nvSpPr>
        <p:spPr>
          <a:xfrm>
            <a:off x="609573" y="3892822"/>
            <a:ext cx="609681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좌석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예매한 좌석 사용 못하도록 구현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A59CB-B6A7-4045-B6BA-540BA8B8341D}"/>
              </a:ext>
            </a:extLst>
          </p:cNvPr>
          <p:cNvSpPr txBox="1"/>
          <p:nvPr/>
        </p:nvSpPr>
        <p:spPr>
          <a:xfrm>
            <a:off x="6864051" y="1440897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스토어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4E1535-C34F-4793-B8ED-1CF8F4839233}"/>
              </a:ext>
            </a:extLst>
          </p:cNvPr>
          <p:cNvCxnSpPr>
            <a:cxnSpLocks/>
          </p:cNvCxnSpPr>
          <p:nvPr/>
        </p:nvCxnSpPr>
        <p:spPr>
          <a:xfrm>
            <a:off x="6493308" y="2001691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82B8B0-92C6-4B6C-9727-1AA564BB0175}"/>
              </a:ext>
            </a:extLst>
          </p:cNvPr>
          <p:cNvSpPr txBox="1"/>
          <p:nvPr/>
        </p:nvSpPr>
        <p:spPr>
          <a:xfrm>
            <a:off x="6706392" y="2086989"/>
            <a:ext cx="310584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상품 상세보기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수량 증가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카테고리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6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68356" y="219275"/>
            <a:ext cx="216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추가된 내용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D840D-081A-4C9B-ABFD-1E7A765127EB}"/>
              </a:ext>
            </a:extLst>
          </p:cNvPr>
          <p:cNvSpPr txBox="1"/>
          <p:nvPr/>
        </p:nvSpPr>
        <p:spPr>
          <a:xfrm>
            <a:off x="609573" y="3246730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E931A33-3967-4789-8222-B27356008CAE}"/>
              </a:ext>
            </a:extLst>
          </p:cNvPr>
          <p:cNvCxnSpPr>
            <a:cxnSpLocks/>
          </p:cNvCxnSpPr>
          <p:nvPr/>
        </p:nvCxnSpPr>
        <p:spPr>
          <a:xfrm>
            <a:off x="396490" y="3807524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B8B5B6-82FF-4F7C-8BB7-AB7AD89BCE24}"/>
              </a:ext>
            </a:extLst>
          </p:cNvPr>
          <p:cNvSpPr txBox="1"/>
          <p:nvPr/>
        </p:nvSpPr>
        <p:spPr>
          <a:xfrm>
            <a:off x="609573" y="3892822"/>
            <a:ext cx="6096819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목록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CSS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상세보기 </a:t>
            </a:r>
            <a:r>
              <a:rPr lang="ko-KR" altLang="en-US" sz="24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스틸컷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슬라이드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 제목 검색 기능 추가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AA59CB-B6A7-4045-B6BA-540BA8B8341D}"/>
              </a:ext>
            </a:extLst>
          </p:cNvPr>
          <p:cNvSpPr txBox="1"/>
          <p:nvPr/>
        </p:nvSpPr>
        <p:spPr>
          <a:xfrm>
            <a:off x="6911348" y="1440897"/>
            <a:ext cx="1617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고객센터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4E1535-C34F-4793-B8ED-1CF8F4839233}"/>
              </a:ext>
            </a:extLst>
          </p:cNvPr>
          <p:cNvCxnSpPr>
            <a:cxnSpLocks/>
          </p:cNvCxnSpPr>
          <p:nvPr/>
        </p:nvCxnSpPr>
        <p:spPr>
          <a:xfrm>
            <a:off x="6493308" y="2001691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82B8B0-92C6-4B6C-9727-1AA564BB0175}"/>
              </a:ext>
            </a:extLst>
          </p:cNvPr>
          <p:cNvSpPr txBox="1"/>
          <p:nvPr/>
        </p:nvSpPr>
        <p:spPr>
          <a:xfrm>
            <a:off x="6706391" y="2086989"/>
            <a:ext cx="4361001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비밀글</a:t>
            </a: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작성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답변 완료 기능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공지사항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EE92-55E4-4788-9C7D-D8724C650F45}"/>
              </a:ext>
            </a:extLst>
          </p:cNvPr>
          <p:cNvGrpSpPr/>
          <p:nvPr/>
        </p:nvGrpSpPr>
        <p:grpSpPr>
          <a:xfrm>
            <a:off x="6493308" y="4176512"/>
            <a:ext cx="3536024" cy="1233425"/>
            <a:chOff x="396489" y="1432048"/>
            <a:chExt cx="3536024" cy="123342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091B85F-1346-40C0-9C68-891DEBFDB69E}"/>
                </a:ext>
              </a:extLst>
            </p:cNvPr>
            <p:cNvCxnSpPr>
              <a:cxnSpLocks/>
            </p:cNvCxnSpPr>
            <p:nvPr/>
          </p:nvCxnSpPr>
          <p:spPr>
            <a:xfrm>
              <a:off x="396489" y="2005209"/>
              <a:ext cx="3536024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953FA8-1853-4040-8521-E9A875F4CFC9}"/>
                </a:ext>
              </a:extLst>
            </p:cNvPr>
            <p:cNvSpPr txBox="1"/>
            <p:nvPr/>
          </p:nvSpPr>
          <p:spPr>
            <a:xfrm>
              <a:off x="609573" y="2090507"/>
              <a:ext cx="2691494" cy="57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AutoNum type="arabicParenR"/>
              </a:pPr>
              <a:r>
                <a:rPr lang="ko-KR" altLang="en-US" sz="2400" dirty="0">
                  <a:solidFill>
                    <a:schemeClr val="bg1"/>
                  </a:solidFill>
                  <a:latin typeface="a파도소리" panose="02020600000000000000" pitchFamily="18" charset="-127"/>
                  <a:ea typeface="a파도소리" panose="02020600000000000000" pitchFamily="18" charset="-127"/>
                </a:rPr>
                <a:t>이벤트</a:t>
              </a:r>
              <a:endPara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D072C9-324D-4342-B3BF-4A85AB7A3FD6}"/>
                </a:ext>
              </a:extLst>
            </p:cNvPr>
            <p:cNvSpPr txBox="1"/>
            <p:nvPr/>
          </p:nvSpPr>
          <p:spPr>
            <a:xfrm>
              <a:off x="768869" y="1432048"/>
              <a:ext cx="137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solidFill>
                    <a:schemeClr val="bg1"/>
                  </a:solidFill>
                  <a:latin typeface="a파도소리" panose="02020600000000000000" pitchFamily="18" charset="-127"/>
                  <a:ea typeface="a파도소리" panose="02020600000000000000" pitchFamily="18" charset="-127"/>
                </a:rPr>
                <a:t>미구현</a:t>
              </a:r>
              <a:endParaRPr lang="en-US" altLang="ko-KR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2C2208B-8DEA-4B9D-B8E8-102C032F16A8}"/>
              </a:ext>
            </a:extLst>
          </p:cNvPr>
          <p:cNvSpPr txBox="1"/>
          <p:nvPr/>
        </p:nvSpPr>
        <p:spPr>
          <a:xfrm>
            <a:off x="609573" y="1434850"/>
            <a:ext cx="137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메인</a:t>
            </a:r>
            <a:endParaRPr lang="en-US" altLang="ko-KR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9DCEEB7-4D9B-4525-975B-E88D0887F447}"/>
              </a:ext>
            </a:extLst>
          </p:cNvPr>
          <p:cNvCxnSpPr>
            <a:cxnSpLocks/>
          </p:cNvCxnSpPr>
          <p:nvPr/>
        </p:nvCxnSpPr>
        <p:spPr>
          <a:xfrm>
            <a:off x="396490" y="1995644"/>
            <a:ext cx="3536024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514E8F-88C4-4D0F-9B9C-E71D356A6005}"/>
              </a:ext>
            </a:extLst>
          </p:cNvPr>
          <p:cNvSpPr txBox="1"/>
          <p:nvPr/>
        </p:nvSpPr>
        <p:spPr>
          <a:xfrm>
            <a:off x="609573" y="2080942"/>
            <a:ext cx="402992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홈페이지 </a:t>
            </a:r>
            <a:r>
              <a:rPr lang="en-US" altLang="ko-KR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90131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77461" y="233086"/>
            <a:ext cx="179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중간 시연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D62B29-B603-416F-BEDE-30C3A233C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" y="1705123"/>
            <a:ext cx="3447753" cy="34477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7C30AE-6E15-4803-9F8E-042D89B694AA}"/>
              </a:ext>
            </a:extLst>
          </p:cNvPr>
          <p:cNvSpPr txBox="1"/>
          <p:nvPr/>
        </p:nvSpPr>
        <p:spPr>
          <a:xfrm>
            <a:off x="5219848" y="2811836"/>
            <a:ext cx="587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HE명품고딕EB_U" panose="02020603020101020101" pitchFamily="18" charset="-127"/>
                <a:ea typeface="THE명품고딕EB_U" panose="02020603020101020101" pitchFamily="18" charset="-127"/>
              </a:rPr>
              <a:t>ALL ABOUT MOVIE</a:t>
            </a:r>
            <a:endParaRPr lang="en-US" altLang="ko-KR" dirty="0">
              <a:solidFill>
                <a:schemeClr val="bg1"/>
              </a:solidFill>
              <a:latin typeface="THE명품고딕EB_U" panose="02020603020101020101" pitchFamily="18" charset="-127"/>
              <a:ea typeface="THE명품고딕EB_U" panose="0202060302010102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63A9DC-0F55-46B9-943D-B40C5CDFA298}"/>
              </a:ext>
            </a:extLst>
          </p:cNvPr>
          <p:cNvCxnSpPr>
            <a:cxnSpLocks/>
          </p:cNvCxnSpPr>
          <p:nvPr/>
        </p:nvCxnSpPr>
        <p:spPr>
          <a:xfrm>
            <a:off x="4980811" y="3364335"/>
            <a:ext cx="633544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89A0ED-A043-465E-867C-21DF77D8A853}"/>
              </a:ext>
            </a:extLst>
          </p:cNvPr>
          <p:cNvSpPr txBox="1"/>
          <p:nvPr/>
        </p:nvSpPr>
        <p:spPr>
          <a:xfrm>
            <a:off x="5700546" y="3493665"/>
            <a:ext cx="49150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모든 영화를 다루는 사이트를 의미</a:t>
            </a:r>
            <a:endParaRPr lang="en-US" altLang="ko-KR" sz="24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19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162ADA-C3BE-4AAE-8083-7FFF6D5AFB5B}"/>
              </a:ext>
            </a:extLst>
          </p:cNvPr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66E1C69-F065-4A5D-B2EB-71A47C8D1F85}"/>
              </a:ext>
            </a:extLst>
          </p:cNvPr>
          <p:cNvSpPr txBox="1"/>
          <p:nvPr/>
        </p:nvSpPr>
        <p:spPr>
          <a:xfrm>
            <a:off x="986752" y="241659"/>
            <a:ext cx="94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일정</a:t>
            </a:r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94E960-A433-4DF1-B475-A02B787C0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329"/>
            <a:ext cx="12192000" cy="24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4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2685" y="3065776"/>
            <a:ext cx="5706633" cy="4944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pPr algn="dist">
              <a:lnSpc>
                <a:spcPct val="150000"/>
              </a:lnSpc>
            </a:pPr>
            <a:r>
              <a:rPr lang="en-US" altLang="ko-KR" sz="2000" b="1" spc="300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Open Sans Extrabold" panose="020B0906030804020204" pitchFamily="34" charset="0"/>
              </a:rPr>
              <a:t>THANKS FOR WATCHING</a:t>
            </a:r>
            <a:endParaRPr lang="ko-KR" altLang="en-US" sz="2000" b="1" spc="3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  <a:cs typeface="Open Sans Extrabold" panose="020B0906030804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356684" y="1196752"/>
            <a:ext cx="1452984" cy="1452984"/>
            <a:chOff x="3832684" y="1196752"/>
            <a:chExt cx="1452984" cy="1452984"/>
          </a:xfrm>
        </p:grpSpPr>
        <p:sp>
          <p:nvSpPr>
            <p:cNvPr id="11" name="타원 10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3352096" y="1630889"/>
            <a:ext cx="1145486" cy="1145486"/>
            <a:chOff x="3832684" y="1196752"/>
            <a:chExt cx="1452984" cy="1452984"/>
          </a:xfrm>
        </p:grpSpPr>
        <p:sp>
          <p:nvSpPr>
            <p:cNvPr id="23" name="타원 22"/>
            <p:cNvSpPr/>
            <p:nvPr/>
          </p:nvSpPr>
          <p:spPr>
            <a:xfrm>
              <a:off x="3832684" y="1196752"/>
              <a:ext cx="1452984" cy="1452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 rot="36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7200000">
              <a:off x="4444752" y="1340768"/>
              <a:ext cx="228848" cy="1164952"/>
              <a:chOff x="4444752" y="1340768"/>
              <a:chExt cx="228848" cy="116495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444752" y="1340768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444752" y="2276872"/>
                <a:ext cx="228848" cy="22884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08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2343</TotalTime>
  <Words>99</Words>
  <Application>Microsoft Office PowerPoint</Application>
  <PresentationFormat>와이드스크린</PresentationFormat>
  <Paragraphs>56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a파도소리</vt:lpstr>
      <vt:lpstr>THE명품고딕EB_U</vt:lpstr>
      <vt:lpstr>맑은 고딕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User</cp:lastModifiedBy>
  <cp:revision>318</cp:revision>
  <dcterms:created xsi:type="dcterms:W3CDTF">2016-11-18T16:30:05Z</dcterms:created>
  <dcterms:modified xsi:type="dcterms:W3CDTF">2021-03-10T08:07:48Z</dcterms:modified>
</cp:coreProperties>
</file>