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5" r:id="rId1"/>
  </p:sldMasterIdLst>
  <p:notesMasterIdLst>
    <p:notesMasterId r:id="rId15"/>
  </p:notesMasterIdLst>
  <p:sldIdLst>
    <p:sldId id="257" r:id="rId2"/>
    <p:sldId id="256" r:id="rId3"/>
    <p:sldId id="316" r:id="rId4"/>
    <p:sldId id="341" r:id="rId5"/>
    <p:sldId id="342" r:id="rId6"/>
    <p:sldId id="343" r:id="rId7"/>
    <p:sldId id="335" r:id="rId8"/>
    <p:sldId id="355" r:id="rId9"/>
    <p:sldId id="356" r:id="rId10"/>
    <p:sldId id="358" r:id="rId11"/>
    <p:sldId id="357" r:id="rId12"/>
    <p:sldId id="310" r:id="rId13"/>
    <p:sldId id="31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G" initials="L" lastIdx="2" clrIdx="0">
    <p:extLst>
      <p:ext uri="{19B8F6BF-5375-455C-9EA6-DF929625EA0E}">
        <p15:presenceInfo xmlns:p15="http://schemas.microsoft.com/office/powerpoint/2012/main" userId="L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48" autoAdjust="0"/>
    <p:restoredTop sz="83694" autoAdjust="0"/>
  </p:normalViewPr>
  <p:slideViewPr>
    <p:cSldViewPr snapToGrid="0">
      <p:cViewPr varScale="1">
        <p:scale>
          <a:sx n="61" d="100"/>
          <a:sy n="61" d="100"/>
        </p:scale>
        <p:origin x="72" y="12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0E825-865B-4E4B-A929-119C3B8537F3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4D158-856E-4F45-87B6-F4D141FCB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628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4D158-856E-4F45-87B6-F4D141FCB4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591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4D158-856E-4F45-87B6-F4D141FCB4F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761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4D158-856E-4F45-87B6-F4D141FCB4F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864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4D158-856E-4F45-87B6-F4D141FCB4F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15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4D158-856E-4F45-87B6-F4D141FCB4F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466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4D158-856E-4F45-87B6-F4D141FCB4F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657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4D158-856E-4F45-87B6-F4D141FCB4F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99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151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26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29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76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51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09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99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6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73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98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66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F303-BDC6-4D28-B2E3-92849C518FB6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58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352" y="0"/>
            <a:ext cx="9169648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93623" y="3167390"/>
            <a:ext cx="680475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dist"/>
            <a:r>
              <a:rPr lang="en-US" altLang="ko-KR" sz="2800" b="1" spc="300" dirty="0">
                <a:solidFill>
                  <a:schemeClr val="bg1"/>
                </a:solidFill>
                <a:latin typeface="THE명품고딕EB_U" panose="02020603020101020101" pitchFamily="18" charset="-127"/>
                <a:ea typeface="THE명품고딕EB_U" panose="02020603020101020101" pitchFamily="18" charset="-127"/>
                <a:cs typeface="Open Sans Extrabold" panose="020B0906030804020204" pitchFamily="34" charset="0"/>
              </a:rPr>
              <a:t>ALL ABOUT MOVIE</a:t>
            </a:r>
            <a:endParaRPr lang="ko-KR" altLang="en-US" sz="2800" b="1" spc="300" dirty="0">
              <a:solidFill>
                <a:schemeClr val="bg1"/>
              </a:solidFill>
              <a:latin typeface="THE명품고딕EB_U" panose="02020603020101020101" pitchFamily="18" charset="-127"/>
              <a:ea typeface="THE명품고딕EB_U" panose="02020603020101020101" pitchFamily="18" charset="-127"/>
              <a:cs typeface="Open Sans Extrabold" panose="020B0906030804020204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747628" y="3848693"/>
            <a:ext cx="6696744" cy="307777"/>
            <a:chOff x="1223628" y="3134128"/>
            <a:chExt cx="6696744" cy="307777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223628" y="3300372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017" y="3134128"/>
              <a:ext cx="97174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dist"/>
              <a:r>
                <a:rPr lang="en-US" altLang="ko-KR" sz="1400" b="1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cs typeface="Open Sans Extrabold" panose="020B0906030804020204" pitchFamily="34" charset="0"/>
                </a:rPr>
                <a:t>- 3</a:t>
              </a:r>
              <a:r>
                <a:rPr lang="ko-KR" altLang="en-US" sz="1400" b="1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cs typeface="Open Sans Extrabold" panose="020B0906030804020204" pitchFamily="34" charset="0"/>
                </a:rPr>
                <a:t>조</a:t>
              </a:r>
              <a:r>
                <a:rPr lang="en-US" altLang="ko-KR" sz="1400" b="1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cs typeface="Open Sans Extrabold" panose="020B0906030804020204" pitchFamily="34" charset="0"/>
                </a:rPr>
                <a:t> -</a:t>
              </a:r>
              <a:endParaRPr lang="ko-KR" altLang="en-US" sz="1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Open Sans Extrabold" panose="020B0906030804020204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189710" y="6545483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r"/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a파도소리" panose="02020600000000000000"/>
                <a:cs typeface="Open Sans Extrabold" panose="020B0906030804020204" pitchFamily="34" charset="0"/>
              </a:rPr>
              <a:t>박예은 명예회장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5356684" y="1210430"/>
            <a:ext cx="1452984" cy="1452984"/>
            <a:chOff x="3832684" y="1196752"/>
            <a:chExt cx="1452984" cy="1452984"/>
          </a:xfrm>
          <a:solidFill>
            <a:schemeClr val="bg1"/>
          </a:solidFill>
        </p:grpSpPr>
        <p:sp>
          <p:nvSpPr>
            <p:cNvPr id="36" name="타원 35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4" name="타원 43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2" name="타원 41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0" name="타원 39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3352096" y="1583295"/>
            <a:ext cx="1206759" cy="1206759"/>
            <a:chOff x="3832684" y="1196752"/>
            <a:chExt cx="1452984" cy="1452984"/>
          </a:xfrm>
          <a:solidFill>
            <a:schemeClr val="bg1"/>
          </a:solidFill>
        </p:grpSpPr>
        <p:sp>
          <p:nvSpPr>
            <p:cNvPr id="47" name="타원 46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5" name="타원 54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3" name="타원 52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1" name="타원 50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43645D4-0B77-46BC-A106-84570E87A5EE}"/>
              </a:ext>
            </a:extLst>
          </p:cNvPr>
          <p:cNvSpPr txBox="1"/>
          <p:nvPr/>
        </p:nvSpPr>
        <p:spPr>
          <a:xfrm>
            <a:off x="9548783" y="554586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r"/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a파도소리" panose="02020600000000000000"/>
                <a:cs typeface="Open Sans Extrabold" panose="020B0906030804020204" pitchFamily="34" charset="0"/>
              </a:rPr>
              <a:t>김희주 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A1E9F7-6EC0-4A01-B817-23B7FF1F9817}"/>
              </a:ext>
            </a:extLst>
          </p:cNvPr>
          <p:cNvSpPr txBox="1"/>
          <p:nvPr/>
        </p:nvSpPr>
        <p:spPr>
          <a:xfrm>
            <a:off x="9189710" y="6051218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r"/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a파도소리" panose="02020600000000000000"/>
                <a:cs typeface="Open Sans Extrabold" panose="020B0906030804020204" pitchFamily="34" charset="0"/>
              </a:rPr>
              <a:t>한유진 대표이사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1F9335-FD8A-4947-BC6D-A722A87A1743}"/>
              </a:ext>
            </a:extLst>
          </p:cNvPr>
          <p:cNvSpPr txBox="1"/>
          <p:nvPr/>
        </p:nvSpPr>
        <p:spPr>
          <a:xfrm>
            <a:off x="9548783" y="579300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r"/>
            <a:r>
              <a:rPr lang="ko-KR" alt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a파도소리" panose="02020600000000000000"/>
                <a:cs typeface="Open Sans Extrabold" panose="020B0906030804020204" pitchFamily="34" charset="0"/>
              </a:rPr>
              <a:t>유연지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a파도소리" panose="02020600000000000000"/>
                <a:cs typeface="Open Sans Extrabold" panose="020B0906030804020204" pitchFamily="34" charset="0"/>
              </a:rPr>
              <a:t> 전무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C55AD9-7126-4BE0-883D-463E6B4B76A9}"/>
              </a:ext>
            </a:extLst>
          </p:cNvPr>
          <p:cNvSpPr txBox="1"/>
          <p:nvPr/>
        </p:nvSpPr>
        <p:spPr>
          <a:xfrm>
            <a:off x="9189710" y="6293122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r"/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a파도소리" panose="02020600000000000000"/>
                <a:cs typeface="Open Sans Extrabold" panose="020B0906030804020204" pitchFamily="34" charset="0"/>
              </a:rPr>
              <a:t>이다혜 만년과장</a:t>
            </a:r>
          </a:p>
        </p:txBody>
      </p:sp>
    </p:spTree>
    <p:extLst>
      <p:ext uri="{BB962C8B-B14F-4D97-AF65-F5344CB8AC3E}">
        <p14:creationId xmlns:p14="http://schemas.microsoft.com/office/powerpoint/2010/main" val="87549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선정 이유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8197516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B8E3718-CC29-474D-97AA-946E2E287BF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12" b="90000" l="10000" r="90000">
                        <a14:foregroundMark x1="34118" y1="9412" x2="34118" y2="9412"/>
                        <a14:foregroundMark x1="54706" y1="9412" x2="54706" y2="9412"/>
                        <a14:foregroundMark x1="43529" y1="55294" x2="43529" y2="55294"/>
                        <a14:foregroundMark x1="43529" y1="55294" x2="43529" y2="52353"/>
                        <a14:foregroundMark x1="43529" y1="55882" x2="43529" y2="55294"/>
                        <a14:backgroundMark x1="43235" y1="56176" x2="43235" y2="56176"/>
                        <a14:backgroundMark x1="43529" y1="56176" x2="43529" y2="56176"/>
                        <a14:backgroundMark x1="43529" y1="55294" x2="43529" y2="55294"/>
                        <a14:backgroundMark x1="66765" y1="32353" x2="66765" y2="32353"/>
                        <a14:backgroundMark x1="47353" y1="24118" x2="47353" y2="24118"/>
                        <a14:backgroundMark x1="60000" y1="23824" x2="60000" y2="23824"/>
                        <a14:backgroundMark x1="30294" y1="24412" x2="30294" y2="244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20865" y="3984625"/>
            <a:ext cx="3238500" cy="3238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9CF703-1A37-451C-98AA-A2C247F67D1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89" b="90222" l="9778" r="89778">
                        <a14:foregroundMark x1="43556" y1="29778" x2="44444" y2="31556"/>
                        <a14:foregroundMark x1="37333" y1="9778" x2="40000" y2="8889"/>
                        <a14:foregroundMark x1="39111" y1="90222" x2="40000" y2="89333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46" y="4856339"/>
            <a:ext cx="2143125" cy="2143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B1A7C7-F1AF-4366-A6A7-6D87F06C2537}"/>
              </a:ext>
            </a:extLst>
          </p:cNvPr>
          <p:cNvSpPr txBox="1"/>
          <p:nvPr/>
        </p:nvSpPr>
        <p:spPr>
          <a:xfrm>
            <a:off x="700235" y="1298972"/>
            <a:ext cx="1626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관리자</a:t>
            </a:r>
            <a:endParaRPr lang="en-US" altLang="ko-KR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4023DE4-5E16-46CF-9796-00116678AB34}"/>
              </a:ext>
            </a:extLst>
          </p:cNvPr>
          <p:cNvCxnSpPr>
            <a:cxnSpLocks/>
          </p:cNvCxnSpPr>
          <p:nvPr/>
        </p:nvCxnSpPr>
        <p:spPr>
          <a:xfrm>
            <a:off x="558489" y="1855046"/>
            <a:ext cx="353602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AF0E4E-9638-44FD-A168-BA007C080D89}"/>
              </a:ext>
            </a:extLst>
          </p:cNvPr>
          <p:cNvSpPr txBox="1"/>
          <p:nvPr/>
        </p:nvSpPr>
        <p:spPr>
          <a:xfrm>
            <a:off x="797117" y="1919711"/>
            <a:ext cx="609681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공지사항 띄우기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70850E9-93D6-4436-B9CB-F17F9232D697}"/>
              </a:ext>
            </a:extLst>
          </p:cNvPr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50C14CE-641E-4022-942C-9B5E030BC918}"/>
                </a:ext>
              </a:extLst>
            </p:cNvPr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1E783C-3477-4A0B-8963-00444537EF3D}"/>
                </a:ext>
              </a:extLst>
            </p:cNvPr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3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7B8A654-BEE8-4C81-A6D0-45D0B74D3FB5}"/>
              </a:ext>
            </a:extLst>
          </p:cNvPr>
          <p:cNvSpPr txBox="1"/>
          <p:nvPr/>
        </p:nvSpPr>
        <p:spPr>
          <a:xfrm>
            <a:off x="968356" y="241204"/>
            <a:ext cx="2641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기타 설계 추가</a:t>
            </a:r>
            <a:endParaRPr lang="ko-KR" altLang="en-US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5241A2-7CAA-4002-8CFF-1F544281E006}"/>
              </a:ext>
            </a:extLst>
          </p:cNvPr>
          <p:cNvSpPr txBox="1"/>
          <p:nvPr/>
        </p:nvSpPr>
        <p:spPr>
          <a:xfrm>
            <a:off x="797117" y="4717025"/>
            <a:ext cx="6096819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쿠폰 보유 내역</a:t>
            </a:r>
            <a:endParaRPr lang="en-US" altLang="ko-KR" sz="24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티켓 예매 내역 </a:t>
            </a:r>
            <a:r>
              <a:rPr lang="en-US" altLang="ko-KR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(+ </a:t>
            </a: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예매 취소</a:t>
            </a:r>
            <a:r>
              <a:rPr lang="en-US" altLang="ko-KR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스토어 주문 내역 </a:t>
            </a:r>
            <a:r>
              <a:rPr lang="en-US" altLang="ko-KR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(+ </a:t>
            </a: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주문 취소</a:t>
            </a:r>
            <a:r>
              <a:rPr lang="en-US" altLang="ko-KR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7D1D9D-CD57-4846-8260-C593E9DD3F70}"/>
              </a:ext>
            </a:extLst>
          </p:cNvPr>
          <p:cNvSpPr txBox="1"/>
          <p:nvPr/>
        </p:nvSpPr>
        <p:spPr>
          <a:xfrm>
            <a:off x="835446" y="4062580"/>
            <a:ext cx="209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마이페이지</a:t>
            </a:r>
            <a:endParaRPr lang="en-US" altLang="ko-KR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A58BBAC-03EE-4FA8-928F-09A3C8B80C58}"/>
              </a:ext>
            </a:extLst>
          </p:cNvPr>
          <p:cNvCxnSpPr>
            <a:cxnSpLocks/>
          </p:cNvCxnSpPr>
          <p:nvPr/>
        </p:nvCxnSpPr>
        <p:spPr>
          <a:xfrm>
            <a:off x="558491" y="4622698"/>
            <a:ext cx="353602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220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선정 이유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8197516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B8E3718-CC29-474D-97AA-946E2E287BF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12" b="90000" l="10000" r="90000">
                        <a14:foregroundMark x1="34118" y1="9412" x2="34118" y2="9412"/>
                        <a14:foregroundMark x1="54706" y1="9412" x2="54706" y2="9412"/>
                        <a14:foregroundMark x1="43529" y1="55294" x2="43529" y2="55294"/>
                        <a14:foregroundMark x1="43529" y1="55294" x2="43529" y2="52353"/>
                        <a14:foregroundMark x1="43529" y1="55882" x2="43529" y2="55294"/>
                        <a14:backgroundMark x1="43235" y1="56176" x2="43235" y2="56176"/>
                        <a14:backgroundMark x1="43529" y1="56176" x2="43529" y2="56176"/>
                        <a14:backgroundMark x1="43529" y1="55294" x2="43529" y2="55294"/>
                        <a14:backgroundMark x1="66765" y1="32353" x2="66765" y2="32353"/>
                        <a14:backgroundMark x1="47353" y1="24118" x2="47353" y2="24118"/>
                        <a14:backgroundMark x1="60000" y1="23824" x2="60000" y2="23824"/>
                        <a14:backgroundMark x1="30294" y1="24412" x2="30294" y2="244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20865" y="3984625"/>
            <a:ext cx="3238500" cy="3238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9CF703-1A37-451C-98AA-A2C247F67D1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89" b="90222" l="9778" r="89778">
                        <a14:foregroundMark x1="43556" y1="29778" x2="44444" y2="31556"/>
                        <a14:foregroundMark x1="37333" y1="9778" x2="40000" y2="8889"/>
                        <a14:foregroundMark x1="39111" y1="90222" x2="40000" y2="89333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46" y="4856339"/>
            <a:ext cx="2143125" cy="2143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B1A7C7-F1AF-4366-A6A7-6D87F06C2537}"/>
              </a:ext>
            </a:extLst>
          </p:cNvPr>
          <p:cNvSpPr txBox="1"/>
          <p:nvPr/>
        </p:nvSpPr>
        <p:spPr>
          <a:xfrm>
            <a:off x="909017" y="1299494"/>
            <a:ext cx="1626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고객센터</a:t>
            </a:r>
            <a:endParaRPr lang="en-US" altLang="ko-KR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4023DE4-5E16-46CF-9796-00116678AB34}"/>
              </a:ext>
            </a:extLst>
          </p:cNvPr>
          <p:cNvCxnSpPr>
            <a:cxnSpLocks/>
          </p:cNvCxnSpPr>
          <p:nvPr/>
        </p:nvCxnSpPr>
        <p:spPr>
          <a:xfrm>
            <a:off x="558489" y="1855046"/>
            <a:ext cx="353602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AF0E4E-9638-44FD-A168-BA007C080D89}"/>
              </a:ext>
            </a:extLst>
          </p:cNvPr>
          <p:cNvSpPr txBox="1"/>
          <p:nvPr/>
        </p:nvSpPr>
        <p:spPr>
          <a:xfrm>
            <a:off x="797117" y="1919711"/>
            <a:ext cx="6096819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회원 관리</a:t>
            </a:r>
            <a:endParaRPr lang="en-US" altLang="ko-KR" sz="24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쿠폰 발급</a:t>
            </a:r>
            <a:endParaRPr lang="en-US" altLang="ko-KR" sz="24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게시판 댓글 작성 </a:t>
            </a:r>
            <a:r>
              <a:rPr lang="en-US" altLang="ko-KR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/ </a:t>
            </a: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수정 </a:t>
            </a:r>
            <a:r>
              <a:rPr lang="en-US" altLang="ko-KR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/ </a:t>
            </a: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삭제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70850E9-93D6-4436-B9CB-F17F9232D697}"/>
              </a:ext>
            </a:extLst>
          </p:cNvPr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50C14CE-641E-4022-942C-9B5E030BC918}"/>
                </a:ext>
              </a:extLst>
            </p:cNvPr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1E783C-3477-4A0B-8963-00444537EF3D}"/>
                </a:ext>
              </a:extLst>
            </p:cNvPr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3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7B8A654-BEE8-4C81-A6D0-45D0B74D3FB5}"/>
              </a:ext>
            </a:extLst>
          </p:cNvPr>
          <p:cNvSpPr txBox="1"/>
          <p:nvPr/>
        </p:nvSpPr>
        <p:spPr>
          <a:xfrm>
            <a:off x="968356" y="241204"/>
            <a:ext cx="2641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기타 설계 추가</a:t>
            </a:r>
            <a:endParaRPr lang="ko-KR" altLang="en-US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5713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162ADA-C3BE-4AAE-8083-7FFF6D5AFB5B}"/>
              </a:ext>
            </a:extLst>
          </p:cNvPr>
          <p:cNvSpPr/>
          <p:nvPr/>
        </p:nvSpPr>
        <p:spPr>
          <a:xfrm>
            <a:off x="-9728" y="1101289"/>
            <a:ext cx="12192000" cy="47892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5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66E1C69-F065-4A5D-B2EB-71A47C8D1F85}"/>
              </a:ext>
            </a:extLst>
          </p:cNvPr>
          <p:cNvSpPr txBox="1"/>
          <p:nvPr/>
        </p:nvSpPr>
        <p:spPr>
          <a:xfrm>
            <a:off x="986752" y="241659"/>
            <a:ext cx="946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일정</a:t>
            </a:r>
            <a:endParaRPr lang="ko-KR" altLang="en-US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94E960-A433-4DF1-B475-A02B787C0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5329"/>
            <a:ext cx="12192000" cy="246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49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42685" y="3065776"/>
            <a:ext cx="5706633" cy="49449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dist">
              <a:lnSpc>
                <a:spcPct val="150000"/>
              </a:lnSpc>
            </a:pPr>
            <a:r>
              <a:rPr lang="en-US" altLang="ko-KR" sz="2000" b="1" spc="3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Open Sans Extrabold" panose="020B0906030804020204" pitchFamily="34" charset="0"/>
              </a:rPr>
              <a:t>THANKS FOR WATCHING</a:t>
            </a:r>
            <a:endParaRPr lang="ko-KR" altLang="en-US" sz="2000" b="1" spc="3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Open Sans Extrabold" panose="020B0906030804020204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356684" y="1196752"/>
            <a:ext cx="1452984" cy="1452984"/>
            <a:chOff x="3832684" y="1196752"/>
            <a:chExt cx="1452984" cy="1452984"/>
          </a:xfrm>
        </p:grpSpPr>
        <p:sp>
          <p:nvSpPr>
            <p:cNvPr id="11" name="타원 10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3352096" y="1630889"/>
            <a:ext cx="1145486" cy="1145486"/>
            <a:chOff x="3832684" y="1196752"/>
            <a:chExt cx="1452984" cy="1452984"/>
          </a:xfrm>
        </p:grpSpPr>
        <p:sp>
          <p:nvSpPr>
            <p:cNvPr id="23" name="타원 22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508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188" y="0"/>
            <a:ext cx="9156824" cy="6858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668656" y="1340769"/>
            <a:ext cx="2654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3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Open Sans Extrabold" panose="020B0906030804020204" pitchFamily="34" charset="0"/>
              </a:rPr>
              <a:t>CONTENTS</a:t>
            </a:r>
            <a:endParaRPr lang="ko-KR" altLang="en-US" sz="3200" b="1" spc="3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Open Sans Extrabold" panose="020B0906030804020204" pitchFamily="34" charset="0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847528" y="3269180"/>
            <a:ext cx="8352928" cy="72008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여기어때 잘난체 OTF" panose="020B0600000101010101" pitchFamily="34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735387" y="3094588"/>
            <a:ext cx="421195" cy="421195"/>
            <a:chOff x="7164288" y="2924944"/>
            <a:chExt cx="1368152" cy="1368152"/>
          </a:xfrm>
        </p:grpSpPr>
        <p:sp>
          <p:nvSpPr>
            <p:cNvPr id="22" name="타원 21"/>
            <p:cNvSpPr/>
            <p:nvPr/>
          </p:nvSpPr>
          <p:spPr>
            <a:xfrm>
              <a:off x="7164288" y="2924944"/>
              <a:ext cx="1368152" cy="13681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여기어때 잘난체 OTF" panose="020B0600000101010101" pitchFamily="34" charset="-127"/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5400000">
              <a:off x="7628616" y="3360717"/>
              <a:ext cx="576064" cy="496607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여기어때 잘난체 OTF" panose="020B0600000101010101" pitchFamily="3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9954159" y="3094588"/>
            <a:ext cx="421195" cy="421195"/>
            <a:chOff x="8430158" y="3525632"/>
            <a:chExt cx="421195" cy="421195"/>
          </a:xfrm>
        </p:grpSpPr>
        <p:sp>
          <p:nvSpPr>
            <p:cNvPr id="26" name="타원 25"/>
            <p:cNvSpPr/>
            <p:nvPr/>
          </p:nvSpPr>
          <p:spPr>
            <a:xfrm>
              <a:off x="8430158" y="3525632"/>
              <a:ext cx="421195" cy="4211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578233" y="3673707"/>
              <a:ext cx="125045" cy="1250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3" name="타원 2"/>
          <p:cNvSpPr/>
          <p:nvPr/>
        </p:nvSpPr>
        <p:spPr>
          <a:xfrm>
            <a:off x="3919377" y="3106801"/>
            <a:ext cx="432048" cy="43204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  <a:cs typeface="Open Sans Extrabold" panose="020B0906030804020204" pitchFamily="34" charset="0"/>
              </a:rPr>
              <a:t>1</a:t>
            </a:r>
            <a:endParaRPr lang="ko-KR" altLang="en-US" sz="1200" dirty="0">
              <a:latin typeface="+mn-ea"/>
              <a:cs typeface="Open Sans Extrabold" panose="020B0906030804020204" pitchFamily="34" charset="0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816813" y="3107937"/>
            <a:ext cx="874413" cy="1376929"/>
            <a:chOff x="2501376" y="3089160"/>
            <a:chExt cx="874413" cy="1376929"/>
          </a:xfrm>
        </p:grpSpPr>
        <p:sp>
          <p:nvSpPr>
            <p:cNvPr id="12" name="타원 11"/>
            <p:cNvSpPr/>
            <p:nvPr/>
          </p:nvSpPr>
          <p:spPr>
            <a:xfrm>
              <a:off x="2943741" y="3089160"/>
              <a:ext cx="432048" cy="43204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+mn-ea"/>
                  <a:cs typeface="Open Sans Extrabold" panose="020B0906030804020204" pitchFamily="34" charset="0"/>
                </a:rPr>
                <a:t>2</a:t>
              </a:r>
              <a:endParaRPr lang="ko-KR" altLang="en-US" sz="1200" dirty="0">
                <a:latin typeface="+mn-ea"/>
                <a:cs typeface="Open Sans Extrabold" panose="020B0906030804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18729409">
              <a:off x="2135571" y="3823285"/>
              <a:ext cx="1008609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latin typeface="+mn-ea"/>
                </a:rPr>
                <a:t>업무 흐름도</a:t>
              </a:r>
              <a:endParaRPr lang="ko-KR" altLang="en-US" sz="1200" b="1" dirty="0">
                <a:latin typeface="+mn-ea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134041" y="3106801"/>
            <a:ext cx="936524" cy="1593434"/>
            <a:chOff x="3714070" y="3089160"/>
            <a:chExt cx="936524" cy="1593434"/>
          </a:xfrm>
        </p:grpSpPr>
        <p:sp>
          <p:nvSpPr>
            <p:cNvPr id="14" name="타원 13"/>
            <p:cNvSpPr/>
            <p:nvPr/>
          </p:nvSpPr>
          <p:spPr>
            <a:xfrm>
              <a:off x="4218546" y="3089160"/>
              <a:ext cx="432048" cy="43204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+mn-ea"/>
                  <a:cs typeface="Open Sans Extrabold" panose="020B0906030804020204" pitchFamily="34" charset="0"/>
                </a:rPr>
                <a:t>3</a:t>
              </a:r>
              <a:endParaRPr lang="ko-KR" altLang="en-US" sz="1200" dirty="0">
                <a:latin typeface="+mn-ea"/>
                <a:cs typeface="Open Sans Extrabold" panose="020B0906030804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18651337">
              <a:off x="3244070" y="3935594"/>
              <a:ext cx="1217000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atin typeface="+mn-ea"/>
                </a:rPr>
                <a:t>기타 설계 추가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356684" y="1210430"/>
            <a:ext cx="1452984" cy="1452984"/>
            <a:chOff x="3832684" y="1196752"/>
            <a:chExt cx="1452984" cy="1452984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37" name="타원 36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5" name="타원 44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3" name="타원 42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1" name="타원 40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3352096" y="1583295"/>
            <a:ext cx="1206759" cy="1206759"/>
            <a:chOff x="3832684" y="1196752"/>
            <a:chExt cx="1452984" cy="1452984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48" name="타원 47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6" name="타원 55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4" name="타원 53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2" name="타원 51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id="{EE6DD005-36F0-4CA9-8ADB-DB5C722D5829}"/>
              </a:ext>
            </a:extLst>
          </p:cNvPr>
          <p:cNvSpPr/>
          <p:nvPr/>
        </p:nvSpPr>
        <p:spPr>
          <a:xfrm>
            <a:off x="7970501" y="3092755"/>
            <a:ext cx="432048" cy="43204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j-lt"/>
                <a:ea typeface="여기어때 잘난체 OTF" panose="020B0600000101010101" pitchFamily="34" charset="-127"/>
                <a:cs typeface="Open Sans Extrabold" panose="020B0906030804020204" pitchFamily="34" charset="0"/>
              </a:rPr>
              <a:t>4</a:t>
            </a:r>
            <a:endParaRPr lang="ko-KR" altLang="en-US" sz="1600" dirty="0">
              <a:latin typeface="+mj-lt"/>
              <a:ea typeface="여기어때 잘난체 OTF" panose="020B0600000101010101" pitchFamily="34" charset="-127"/>
              <a:cs typeface="Open Sans Extrabold" panose="020B0906030804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E65AB2-FC13-479E-B69A-4553501D4F77}"/>
              </a:ext>
            </a:extLst>
          </p:cNvPr>
          <p:cNvSpPr txBox="1"/>
          <p:nvPr/>
        </p:nvSpPr>
        <p:spPr>
          <a:xfrm rot="18833581">
            <a:off x="7547950" y="3648719"/>
            <a:ext cx="492443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일정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94273D-0D53-4233-AD64-91CE56680C3B}"/>
              </a:ext>
            </a:extLst>
          </p:cNvPr>
          <p:cNvSpPr txBox="1"/>
          <p:nvPr/>
        </p:nvSpPr>
        <p:spPr>
          <a:xfrm rot="18734708">
            <a:off x="3016133" y="3872156"/>
            <a:ext cx="1162498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프로그램 목록</a:t>
            </a:r>
          </a:p>
        </p:txBody>
      </p:sp>
    </p:spTree>
    <p:extLst>
      <p:ext uri="{BB962C8B-B14F-4D97-AF65-F5344CB8AC3E}">
        <p14:creationId xmlns:p14="http://schemas.microsoft.com/office/powerpoint/2010/main" val="392735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162ADA-C3BE-4AAE-8083-7FFF6D5AFB5B}"/>
              </a:ext>
            </a:extLst>
          </p:cNvPr>
          <p:cNvSpPr/>
          <p:nvPr/>
        </p:nvSpPr>
        <p:spPr>
          <a:xfrm>
            <a:off x="-9728" y="1101289"/>
            <a:ext cx="12192000" cy="47892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3" name="그룹 2"/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1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66E1C69-F065-4A5D-B2EB-71A47C8D1F85}"/>
              </a:ext>
            </a:extLst>
          </p:cNvPr>
          <p:cNvSpPr txBox="1"/>
          <p:nvPr/>
        </p:nvSpPr>
        <p:spPr>
          <a:xfrm>
            <a:off x="980046" y="233086"/>
            <a:ext cx="2522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프로그램 목록</a:t>
            </a:r>
            <a:endParaRPr lang="ko-KR" altLang="en-US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98D576-55B5-485B-85F3-54B7AC692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17" y="2163430"/>
            <a:ext cx="3033383" cy="3503343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D48627F-0051-4166-92EC-D5889031E926}"/>
              </a:ext>
            </a:extLst>
          </p:cNvPr>
          <p:cNvSpPr txBox="1"/>
          <p:nvPr/>
        </p:nvSpPr>
        <p:spPr>
          <a:xfrm>
            <a:off x="396490" y="1443503"/>
            <a:ext cx="1626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Model</a:t>
            </a:r>
            <a:endParaRPr lang="en-US" altLang="ko-KR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A0CCEB5-8E87-49D4-9695-6D3B0746C7B9}"/>
              </a:ext>
            </a:extLst>
          </p:cNvPr>
          <p:cNvCxnSpPr>
            <a:cxnSpLocks/>
          </p:cNvCxnSpPr>
          <p:nvPr/>
        </p:nvCxnSpPr>
        <p:spPr>
          <a:xfrm>
            <a:off x="396490" y="2004297"/>
            <a:ext cx="353602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7C8F658-5522-48C9-9D50-49AC55B5CC03}"/>
              </a:ext>
            </a:extLst>
          </p:cNvPr>
          <p:cNvSpPr txBox="1"/>
          <p:nvPr/>
        </p:nvSpPr>
        <p:spPr>
          <a:xfrm>
            <a:off x="6095999" y="1405928"/>
            <a:ext cx="2032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Controller</a:t>
            </a:r>
            <a:endParaRPr lang="en-US" altLang="ko-KR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F786F7B-19B8-4B01-A48F-2912EB4B6517}"/>
              </a:ext>
            </a:extLst>
          </p:cNvPr>
          <p:cNvCxnSpPr>
            <a:cxnSpLocks/>
          </p:cNvCxnSpPr>
          <p:nvPr/>
        </p:nvCxnSpPr>
        <p:spPr>
          <a:xfrm>
            <a:off x="6096000" y="1966723"/>
            <a:ext cx="353602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1A8834DF-9387-4402-B603-8D604928F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768" y="2163431"/>
            <a:ext cx="3256836" cy="251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3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162ADA-C3BE-4AAE-8083-7FFF6D5AFB5B}"/>
              </a:ext>
            </a:extLst>
          </p:cNvPr>
          <p:cNvSpPr/>
          <p:nvPr/>
        </p:nvSpPr>
        <p:spPr>
          <a:xfrm>
            <a:off x="-9728" y="1101289"/>
            <a:ext cx="12192000" cy="47892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3" name="그룹 2"/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1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66E1C69-F065-4A5D-B2EB-71A47C8D1F85}"/>
              </a:ext>
            </a:extLst>
          </p:cNvPr>
          <p:cNvSpPr txBox="1"/>
          <p:nvPr/>
        </p:nvSpPr>
        <p:spPr>
          <a:xfrm>
            <a:off x="980046" y="233086"/>
            <a:ext cx="2522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프로그램 목록</a:t>
            </a:r>
            <a:endParaRPr lang="ko-KR" altLang="en-US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48627F-0051-4166-92EC-D5889031E926}"/>
              </a:ext>
            </a:extLst>
          </p:cNvPr>
          <p:cNvSpPr txBox="1"/>
          <p:nvPr/>
        </p:nvSpPr>
        <p:spPr>
          <a:xfrm>
            <a:off x="396490" y="1443503"/>
            <a:ext cx="1626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Dao</a:t>
            </a:r>
            <a:endParaRPr lang="en-US" altLang="ko-KR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A0CCEB5-8E87-49D4-9695-6D3B0746C7B9}"/>
              </a:ext>
            </a:extLst>
          </p:cNvPr>
          <p:cNvCxnSpPr>
            <a:cxnSpLocks/>
          </p:cNvCxnSpPr>
          <p:nvPr/>
        </p:nvCxnSpPr>
        <p:spPr>
          <a:xfrm>
            <a:off x="396490" y="2004297"/>
            <a:ext cx="353602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7C8F658-5522-48C9-9D50-49AC55B5CC03}"/>
              </a:ext>
            </a:extLst>
          </p:cNvPr>
          <p:cNvSpPr txBox="1"/>
          <p:nvPr/>
        </p:nvSpPr>
        <p:spPr>
          <a:xfrm>
            <a:off x="4338732" y="1443503"/>
            <a:ext cx="2032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Service</a:t>
            </a:r>
            <a:endParaRPr lang="en-US" altLang="ko-KR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F786F7B-19B8-4B01-A48F-2912EB4B6517}"/>
              </a:ext>
            </a:extLst>
          </p:cNvPr>
          <p:cNvCxnSpPr>
            <a:cxnSpLocks/>
          </p:cNvCxnSpPr>
          <p:nvPr/>
        </p:nvCxnSpPr>
        <p:spPr>
          <a:xfrm>
            <a:off x="4338733" y="2004298"/>
            <a:ext cx="353602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0B9FDDA5-D170-4F74-B6E2-26FCC021E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539" y="2163430"/>
            <a:ext cx="2002623" cy="35563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2068B4-C963-4B3F-BF27-B930F9462A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20" y="2163430"/>
            <a:ext cx="2078906" cy="35563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BE6BD1E-4E66-42DF-80F1-6209753C293D}"/>
              </a:ext>
            </a:extLst>
          </p:cNvPr>
          <p:cNvSpPr txBox="1"/>
          <p:nvPr/>
        </p:nvSpPr>
        <p:spPr>
          <a:xfrm>
            <a:off x="8420114" y="1481077"/>
            <a:ext cx="97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Xml</a:t>
            </a:r>
            <a:endParaRPr lang="en-US" altLang="ko-KR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2B64B7F-F6B3-4C59-86D9-52E07A5CF704}"/>
              </a:ext>
            </a:extLst>
          </p:cNvPr>
          <p:cNvCxnSpPr>
            <a:cxnSpLocks/>
          </p:cNvCxnSpPr>
          <p:nvPr/>
        </p:nvCxnSpPr>
        <p:spPr>
          <a:xfrm>
            <a:off x="8280975" y="2004298"/>
            <a:ext cx="353602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78839045-DFC3-4D31-A2D4-A5EA51B407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197" y="2163430"/>
            <a:ext cx="2273942" cy="317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5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162ADA-C3BE-4AAE-8083-7FFF6D5AFB5B}"/>
              </a:ext>
            </a:extLst>
          </p:cNvPr>
          <p:cNvSpPr/>
          <p:nvPr/>
        </p:nvSpPr>
        <p:spPr>
          <a:xfrm>
            <a:off x="-9728" y="1101289"/>
            <a:ext cx="12192000" cy="47892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7C8F658-5522-48C9-9D50-49AC55B5CC03}"/>
              </a:ext>
            </a:extLst>
          </p:cNvPr>
          <p:cNvSpPr txBox="1"/>
          <p:nvPr/>
        </p:nvSpPr>
        <p:spPr>
          <a:xfrm>
            <a:off x="4551934" y="1443503"/>
            <a:ext cx="1757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Member</a:t>
            </a:r>
            <a:endParaRPr lang="en-US" altLang="ko-KR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48627F-0051-4166-92EC-D5889031E926}"/>
              </a:ext>
            </a:extLst>
          </p:cNvPr>
          <p:cNvSpPr txBox="1"/>
          <p:nvPr/>
        </p:nvSpPr>
        <p:spPr>
          <a:xfrm>
            <a:off x="609573" y="1443503"/>
            <a:ext cx="1371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Main</a:t>
            </a:r>
            <a:endParaRPr lang="en-US" altLang="ko-KR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1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66E1C69-F065-4A5D-B2EB-71A47C8D1F85}"/>
              </a:ext>
            </a:extLst>
          </p:cNvPr>
          <p:cNvSpPr txBox="1"/>
          <p:nvPr/>
        </p:nvSpPr>
        <p:spPr>
          <a:xfrm>
            <a:off x="980046" y="233086"/>
            <a:ext cx="2522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프로그램 목록</a:t>
            </a:r>
            <a:endParaRPr lang="ko-KR" altLang="en-US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A0CCEB5-8E87-49D4-9695-6D3B0746C7B9}"/>
              </a:ext>
            </a:extLst>
          </p:cNvPr>
          <p:cNvCxnSpPr>
            <a:cxnSpLocks/>
          </p:cNvCxnSpPr>
          <p:nvPr/>
        </p:nvCxnSpPr>
        <p:spPr>
          <a:xfrm>
            <a:off x="396490" y="2004297"/>
            <a:ext cx="353602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F786F7B-19B8-4B01-A48F-2912EB4B6517}"/>
              </a:ext>
            </a:extLst>
          </p:cNvPr>
          <p:cNvCxnSpPr>
            <a:cxnSpLocks/>
          </p:cNvCxnSpPr>
          <p:nvPr/>
        </p:nvCxnSpPr>
        <p:spPr>
          <a:xfrm>
            <a:off x="4338733" y="2004298"/>
            <a:ext cx="353602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E6BD1E-4E66-42DF-80F1-6209753C293D}"/>
              </a:ext>
            </a:extLst>
          </p:cNvPr>
          <p:cNvSpPr txBox="1"/>
          <p:nvPr/>
        </p:nvSpPr>
        <p:spPr>
          <a:xfrm>
            <a:off x="8420114" y="1481077"/>
            <a:ext cx="1257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Movie</a:t>
            </a:r>
            <a:endParaRPr lang="en-US" altLang="ko-KR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2B64B7F-F6B3-4C59-86D9-52E07A5CF704}"/>
              </a:ext>
            </a:extLst>
          </p:cNvPr>
          <p:cNvCxnSpPr>
            <a:cxnSpLocks/>
          </p:cNvCxnSpPr>
          <p:nvPr/>
        </p:nvCxnSpPr>
        <p:spPr>
          <a:xfrm>
            <a:off x="8280975" y="2004298"/>
            <a:ext cx="353602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33169D8-FB24-4AF9-92D4-AA0198C6B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19" y="2163434"/>
            <a:ext cx="3116037" cy="30076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0B627D-4E01-4816-BDBD-D2D6A855E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766" y="2163428"/>
            <a:ext cx="2980727" cy="337025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7673730-0404-4B0E-BA66-B9033C6A4D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859" y="2163427"/>
            <a:ext cx="3297944" cy="244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54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162ADA-C3BE-4AAE-8083-7FFF6D5AFB5B}"/>
              </a:ext>
            </a:extLst>
          </p:cNvPr>
          <p:cNvSpPr/>
          <p:nvPr/>
        </p:nvSpPr>
        <p:spPr>
          <a:xfrm>
            <a:off x="-9728" y="1101289"/>
            <a:ext cx="12192000" cy="47892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7C8F658-5522-48C9-9D50-49AC55B5CC03}"/>
              </a:ext>
            </a:extLst>
          </p:cNvPr>
          <p:cNvSpPr txBox="1"/>
          <p:nvPr/>
        </p:nvSpPr>
        <p:spPr>
          <a:xfrm>
            <a:off x="4283918" y="1443503"/>
            <a:ext cx="1757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Store</a:t>
            </a:r>
            <a:endParaRPr lang="en-US" altLang="ko-KR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48627F-0051-4166-92EC-D5889031E926}"/>
              </a:ext>
            </a:extLst>
          </p:cNvPr>
          <p:cNvSpPr txBox="1"/>
          <p:nvPr/>
        </p:nvSpPr>
        <p:spPr>
          <a:xfrm>
            <a:off x="593807" y="1443503"/>
            <a:ext cx="1757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Theater</a:t>
            </a:r>
            <a:endParaRPr lang="en-US" altLang="ko-KR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1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66E1C69-F065-4A5D-B2EB-71A47C8D1F85}"/>
              </a:ext>
            </a:extLst>
          </p:cNvPr>
          <p:cNvSpPr txBox="1"/>
          <p:nvPr/>
        </p:nvSpPr>
        <p:spPr>
          <a:xfrm>
            <a:off x="980046" y="233086"/>
            <a:ext cx="2522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프로그램 목록</a:t>
            </a:r>
            <a:endParaRPr lang="ko-KR" altLang="en-US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A0CCEB5-8E87-49D4-9695-6D3B0746C7B9}"/>
              </a:ext>
            </a:extLst>
          </p:cNvPr>
          <p:cNvCxnSpPr>
            <a:cxnSpLocks/>
          </p:cNvCxnSpPr>
          <p:nvPr/>
        </p:nvCxnSpPr>
        <p:spPr>
          <a:xfrm>
            <a:off x="396490" y="2004297"/>
            <a:ext cx="353602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F786F7B-19B8-4B01-A48F-2912EB4B6517}"/>
              </a:ext>
            </a:extLst>
          </p:cNvPr>
          <p:cNvCxnSpPr>
            <a:cxnSpLocks/>
          </p:cNvCxnSpPr>
          <p:nvPr/>
        </p:nvCxnSpPr>
        <p:spPr>
          <a:xfrm>
            <a:off x="4338733" y="2004298"/>
            <a:ext cx="353602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E6BD1E-4E66-42DF-80F1-6209753C293D}"/>
              </a:ext>
            </a:extLst>
          </p:cNvPr>
          <p:cNvSpPr txBox="1"/>
          <p:nvPr/>
        </p:nvSpPr>
        <p:spPr>
          <a:xfrm>
            <a:off x="8404348" y="1481077"/>
            <a:ext cx="1257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Ticket</a:t>
            </a:r>
            <a:endParaRPr lang="en-US" altLang="ko-KR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2B64B7F-F6B3-4C59-86D9-52E07A5CF704}"/>
              </a:ext>
            </a:extLst>
          </p:cNvPr>
          <p:cNvCxnSpPr>
            <a:cxnSpLocks/>
          </p:cNvCxnSpPr>
          <p:nvPr/>
        </p:nvCxnSpPr>
        <p:spPr>
          <a:xfrm>
            <a:off x="8280975" y="2004298"/>
            <a:ext cx="353602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160ED79-14A3-43A1-8012-FA1B1E03B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934" y="2163432"/>
            <a:ext cx="2896070" cy="35932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A072423-B244-47EC-8A1A-DE8761913A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18" y="2163433"/>
            <a:ext cx="3168863" cy="17936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400F43C-3B79-48C1-B6B3-6F5B4A125F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113" y="2163433"/>
            <a:ext cx="3292299" cy="23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3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162ADA-C3BE-4AAE-8083-7FFF6D5AFB5B}"/>
              </a:ext>
            </a:extLst>
          </p:cNvPr>
          <p:cNvSpPr/>
          <p:nvPr/>
        </p:nvSpPr>
        <p:spPr>
          <a:xfrm>
            <a:off x="0" y="1126588"/>
            <a:ext cx="12192000" cy="47892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3" name="그룹 2"/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2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66E1C69-F065-4A5D-B2EB-71A47C8D1F85}"/>
              </a:ext>
            </a:extLst>
          </p:cNvPr>
          <p:cNvSpPr txBox="1"/>
          <p:nvPr/>
        </p:nvSpPr>
        <p:spPr>
          <a:xfrm>
            <a:off x="983858" y="233084"/>
            <a:ext cx="214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업무 흐름도</a:t>
            </a:r>
            <a:endParaRPr lang="ko-KR" altLang="en-US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D096B4D-7649-4915-81BC-051791B5B890}"/>
              </a:ext>
            </a:extLst>
          </p:cNvPr>
          <p:cNvSpPr/>
          <p:nvPr/>
        </p:nvSpPr>
        <p:spPr>
          <a:xfrm>
            <a:off x="818147" y="2839976"/>
            <a:ext cx="622733" cy="135931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메인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52BD0AD-6784-4B70-852A-20E2B1906F1B}"/>
              </a:ext>
            </a:extLst>
          </p:cNvPr>
          <p:cNvCxnSpPr>
            <a:cxnSpLocks/>
          </p:cNvCxnSpPr>
          <p:nvPr/>
        </p:nvCxnSpPr>
        <p:spPr>
          <a:xfrm>
            <a:off x="1538716" y="3519633"/>
            <a:ext cx="829005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D48CCBB-AC3F-4A06-89EF-2224E1BD7352}"/>
              </a:ext>
            </a:extLst>
          </p:cNvPr>
          <p:cNvSpPr/>
          <p:nvPr/>
        </p:nvSpPr>
        <p:spPr>
          <a:xfrm>
            <a:off x="4035713" y="2391405"/>
            <a:ext cx="986308" cy="30558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관리자</a:t>
            </a:r>
          </a:p>
        </p:txBody>
      </p:sp>
      <p:sp>
        <p:nvSpPr>
          <p:cNvPr id="71" name="다이아몬드 70">
            <a:extLst>
              <a:ext uri="{FF2B5EF4-FFF2-40B4-BE49-F238E27FC236}">
                <a16:creationId xmlns:a16="http://schemas.microsoft.com/office/drawing/2014/main" id="{8B0CBDFE-C66E-4F0D-A0DA-E68706EF98C8}"/>
              </a:ext>
            </a:extLst>
          </p:cNvPr>
          <p:cNvSpPr/>
          <p:nvPr/>
        </p:nvSpPr>
        <p:spPr>
          <a:xfrm>
            <a:off x="2494976" y="4436062"/>
            <a:ext cx="1245465" cy="492174"/>
          </a:xfrm>
          <a:prstGeom prst="diamond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회원 조회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5D4F7E4-E892-4D4A-8651-C5EDC5633A24}"/>
              </a:ext>
            </a:extLst>
          </p:cNvPr>
          <p:cNvCxnSpPr>
            <a:cxnSpLocks/>
          </p:cNvCxnSpPr>
          <p:nvPr/>
        </p:nvCxnSpPr>
        <p:spPr>
          <a:xfrm>
            <a:off x="3117709" y="3936047"/>
            <a:ext cx="0" cy="4148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798ED06A-0C2F-47D8-8AE2-02897CB69EED}"/>
              </a:ext>
            </a:extLst>
          </p:cNvPr>
          <p:cNvSpPr/>
          <p:nvPr/>
        </p:nvSpPr>
        <p:spPr>
          <a:xfrm>
            <a:off x="2439712" y="3200111"/>
            <a:ext cx="1355995" cy="639043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로그인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9103061-6613-4271-BBB4-958272605055}"/>
              </a:ext>
            </a:extLst>
          </p:cNvPr>
          <p:cNvCxnSpPr>
            <a:cxnSpLocks/>
          </p:cNvCxnSpPr>
          <p:nvPr/>
        </p:nvCxnSpPr>
        <p:spPr>
          <a:xfrm flipV="1">
            <a:off x="3852200" y="4682149"/>
            <a:ext cx="536137" cy="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7E8E7992-EA98-4EB9-9FAC-D239FAF8A38D}"/>
              </a:ext>
            </a:extLst>
          </p:cNvPr>
          <p:cNvCxnSpPr>
            <a:cxnSpLocks/>
          </p:cNvCxnSpPr>
          <p:nvPr/>
        </p:nvCxnSpPr>
        <p:spPr>
          <a:xfrm>
            <a:off x="3117708" y="5008613"/>
            <a:ext cx="363576" cy="240248"/>
          </a:xfrm>
          <a:prstGeom prst="bentConnector3">
            <a:avLst>
              <a:gd name="adj1" fmla="val 793"/>
            </a:avLst>
          </a:prstGeom>
          <a:ln>
            <a:solidFill>
              <a:schemeClr val="accent4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E50DB36-AA87-45A2-B116-E5D48B0132EB}"/>
              </a:ext>
            </a:extLst>
          </p:cNvPr>
          <p:cNvSpPr/>
          <p:nvPr/>
        </p:nvSpPr>
        <p:spPr>
          <a:xfrm>
            <a:off x="4500096" y="4529357"/>
            <a:ext cx="986308" cy="30558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로그인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95B20AB-B7FC-46FF-875A-FD4D16D4408C}"/>
              </a:ext>
            </a:extLst>
          </p:cNvPr>
          <p:cNvSpPr/>
          <p:nvPr/>
        </p:nvSpPr>
        <p:spPr>
          <a:xfrm>
            <a:off x="3549633" y="5096069"/>
            <a:ext cx="986308" cy="30558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회원가입</a:t>
            </a: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E9B7057C-4F48-4521-9862-234B1C6F73B7}"/>
              </a:ext>
            </a:extLst>
          </p:cNvPr>
          <p:cNvCxnSpPr>
            <a:cxnSpLocks/>
          </p:cNvCxnSpPr>
          <p:nvPr/>
        </p:nvCxnSpPr>
        <p:spPr>
          <a:xfrm flipV="1">
            <a:off x="4626761" y="4928236"/>
            <a:ext cx="275818" cy="27792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02E30033-0D49-416B-A884-0B569259DDA0}"/>
              </a:ext>
            </a:extLst>
          </p:cNvPr>
          <p:cNvCxnSpPr>
            <a:cxnSpLocks/>
          </p:cNvCxnSpPr>
          <p:nvPr/>
        </p:nvCxnSpPr>
        <p:spPr>
          <a:xfrm flipV="1">
            <a:off x="3728831" y="2792804"/>
            <a:ext cx="564846" cy="545059"/>
          </a:xfrm>
          <a:prstGeom prst="straightConnector1">
            <a:avLst/>
          </a:prstGeom>
          <a:ln cmpd="sng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A0770A96-46D0-4FF1-929E-F118EE288A8C}"/>
              </a:ext>
            </a:extLst>
          </p:cNvPr>
          <p:cNvSpPr/>
          <p:nvPr/>
        </p:nvSpPr>
        <p:spPr>
          <a:xfrm>
            <a:off x="2237081" y="2250512"/>
            <a:ext cx="986308" cy="30558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영화 조회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5F90D489-D1AE-42FE-87BB-219A416D1A38}"/>
              </a:ext>
            </a:extLst>
          </p:cNvPr>
          <p:cNvSpPr/>
          <p:nvPr/>
        </p:nvSpPr>
        <p:spPr>
          <a:xfrm>
            <a:off x="2237081" y="2640012"/>
            <a:ext cx="986308" cy="30558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상품 조회</a:t>
            </a: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8D5E826D-F313-4FAF-B2DB-D2CBECD056D2}"/>
              </a:ext>
            </a:extLst>
          </p:cNvPr>
          <p:cNvCxnSpPr>
            <a:cxnSpLocks/>
          </p:cNvCxnSpPr>
          <p:nvPr/>
        </p:nvCxnSpPr>
        <p:spPr>
          <a:xfrm>
            <a:off x="5146443" y="4926037"/>
            <a:ext cx="275818" cy="27792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168650E-C02D-450C-804A-772D0379B809}"/>
              </a:ext>
            </a:extLst>
          </p:cNvPr>
          <p:cNvSpPr/>
          <p:nvPr/>
        </p:nvSpPr>
        <p:spPr>
          <a:xfrm>
            <a:off x="4993250" y="5268660"/>
            <a:ext cx="986308" cy="30558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마이페이지</a:t>
            </a: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F00FD852-1A17-40E3-82E6-F1A0E101B88A}"/>
              </a:ext>
            </a:extLst>
          </p:cNvPr>
          <p:cNvCxnSpPr>
            <a:cxnSpLocks/>
          </p:cNvCxnSpPr>
          <p:nvPr/>
        </p:nvCxnSpPr>
        <p:spPr>
          <a:xfrm flipV="1">
            <a:off x="6059431" y="5427167"/>
            <a:ext cx="536137" cy="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498EF5B-4298-46CA-A57A-74D93EA0BB77}"/>
              </a:ext>
            </a:extLst>
          </p:cNvPr>
          <p:cNvSpPr/>
          <p:nvPr/>
        </p:nvSpPr>
        <p:spPr>
          <a:xfrm>
            <a:off x="6675441" y="5209845"/>
            <a:ext cx="986308" cy="42321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회원정보 </a:t>
            </a:r>
            <a:endParaRPr lang="en-US" altLang="ko-KR" sz="1100" dirty="0"/>
          </a:p>
          <a:p>
            <a:pPr algn="ctr"/>
            <a:r>
              <a:rPr lang="ko-KR" altLang="en-US" sz="1100" dirty="0"/>
              <a:t>조회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212710D9-6F49-4817-A68A-E3624F5270FB}"/>
              </a:ext>
            </a:extLst>
          </p:cNvPr>
          <p:cNvSpPr/>
          <p:nvPr/>
        </p:nvSpPr>
        <p:spPr>
          <a:xfrm>
            <a:off x="8800247" y="4495824"/>
            <a:ext cx="986308" cy="42321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회원정보 </a:t>
            </a:r>
            <a:endParaRPr lang="en-US" altLang="ko-KR" sz="1100" dirty="0"/>
          </a:p>
          <a:p>
            <a:pPr algn="ctr"/>
            <a:r>
              <a:rPr lang="ko-KR" altLang="en-US" sz="1100" dirty="0"/>
              <a:t>수정</a:t>
            </a: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6BD25CE7-FF4F-4C54-BA19-4148AD45C67C}"/>
              </a:ext>
            </a:extLst>
          </p:cNvPr>
          <p:cNvCxnSpPr>
            <a:cxnSpLocks/>
          </p:cNvCxnSpPr>
          <p:nvPr/>
        </p:nvCxnSpPr>
        <p:spPr>
          <a:xfrm flipV="1">
            <a:off x="7734066" y="5172619"/>
            <a:ext cx="965570" cy="22903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FC2D43F6-FA6A-4969-8A10-D76F692A4B1D}"/>
              </a:ext>
            </a:extLst>
          </p:cNvPr>
          <p:cNvCxnSpPr>
            <a:cxnSpLocks/>
          </p:cNvCxnSpPr>
          <p:nvPr/>
        </p:nvCxnSpPr>
        <p:spPr>
          <a:xfrm>
            <a:off x="7741622" y="5505602"/>
            <a:ext cx="958014" cy="12745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C9FA13BA-E35B-4AC1-AFCB-14F21140F2CE}"/>
              </a:ext>
            </a:extLst>
          </p:cNvPr>
          <p:cNvSpPr/>
          <p:nvPr/>
        </p:nvSpPr>
        <p:spPr>
          <a:xfrm>
            <a:off x="8800247" y="5024023"/>
            <a:ext cx="986308" cy="30558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회원 탈퇴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CECCA04-B983-4832-8B42-41AE31BC1B7F}"/>
              </a:ext>
            </a:extLst>
          </p:cNvPr>
          <p:cNvSpPr/>
          <p:nvPr/>
        </p:nvSpPr>
        <p:spPr>
          <a:xfrm>
            <a:off x="8800247" y="5434592"/>
            <a:ext cx="986308" cy="42321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주문정보</a:t>
            </a:r>
            <a:endParaRPr lang="en-US" altLang="ko-KR" sz="1100" dirty="0"/>
          </a:p>
          <a:p>
            <a:pPr algn="ctr"/>
            <a:r>
              <a:rPr lang="ko-KR" altLang="en-US" sz="1100" dirty="0"/>
              <a:t>조회</a:t>
            </a: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835DFE16-544C-4829-8D75-AB8DCBF0514D}"/>
              </a:ext>
            </a:extLst>
          </p:cNvPr>
          <p:cNvCxnSpPr>
            <a:cxnSpLocks/>
          </p:cNvCxnSpPr>
          <p:nvPr/>
        </p:nvCxnSpPr>
        <p:spPr>
          <a:xfrm flipV="1">
            <a:off x="7741622" y="4702029"/>
            <a:ext cx="958014" cy="58409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5FA49B19-C031-41D2-9955-DE12F5C67A31}"/>
              </a:ext>
            </a:extLst>
          </p:cNvPr>
          <p:cNvCxnSpPr>
            <a:cxnSpLocks/>
          </p:cNvCxnSpPr>
          <p:nvPr/>
        </p:nvCxnSpPr>
        <p:spPr>
          <a:xfrm flipV="1">
            <a:off x="1555610" y="2403306"/>
            <a:ext cx="614972" cy="5581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3774BE6F-B28C-4FF1-9F15-AE1800C9D90D}"/>
              </a:ext>
            </a:extLst>
          </p:cNvPr>
          <p:cNvCxnSpPr>
            <a:cxnSpLocks/>
          </p:cNvCxnSpPr>
          <p:nvPr/>
        </p:nvCxnSpPr>
        <p:spPr>
          <a:xfrm flipV="1">
            <a:off x="1581086" y="2780946"/>
            <a:ext cx="589496" cy="2515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E34DBF77-6CF6-4FD9-9D9D-BECD5D121C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97170" y="2751796"/>
            <a:ext cx="893412" cy="211513"/>
          </a:xfrm>
          <a:prstGeom prst="bentConnector3">
            <a:avLst>
              <a:gd name="adj1" fmla="val -600"/>
            </a:avLst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FB2003A7-529F-4A73-8B99-8BA9C215CE85}"/>
              </a:ext>
            </a:extLst>
          </p:cNvPr>
          <p:cNvSpPr/>
          <p:nvPr/>
        </p:nvSpPr>
        <p:spPr>
          <a:xfrm>
            <a:off x="6589408" y="1998002"/>
            <a:ext cx="986308" cy="30558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영화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B394D4DD-407A-4F3D-B411-B6216FA6E49B}"/>
              </a:ext>
            </a:extLst>
          </p:cNvPr>
          <p:cNvSpPr/>
          <p:nvPr/>
        </p:nvSpPr>
        <p:spPr>
          <a:xfrm>
            <a:off x="6589408" y="2554210"/>
            <a:ext cx="986308" cy="30558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스토어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AD1415C5-D0CC-46AB-B484-2E71E2E85441}"/>
              </a:ext>
            </a:extLst>
          </p:cNvPr>
          <p:cNvSpPr/>
          <p:nvPr/>
        </p:nvSpPr>
        <p:spPr>
          <a:xfrm>
            <a:off x="6589408" y="3110418"/>
            <a:ext cx="986308" cy="30558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고객센터</a:t>
            </a: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74A4E1BE-C43D-46A4-9C9F-B2E31D03E7D0}"/>
              </a:ext>
            </a:extLst>
          </p:cNvPr>
          <p:cNvSpPr/>
          <p:nvPr/>
        </p:nvSpPr>
        <p:spPr>
          <a:xfrm>
            <a:off x="6589408" y="3671675"/>
            <a:ext cx="986308" cy="30558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극장</a:t>
            </a: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1155579A-1D8E-4AED-A056-065D887E44DE}"/>
              </a:ext>
            </a:extLst>
          </p:cNvPr>
          <p:cNvSpPr/>
          <p:nvPr/>
        </p:nvSpPr>
        <p:spPr>
          <a:xfrm>
            <a:off x="6589408" y="4228179"/>
            <a:ext cx="986308" cy="30558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티켓</a:t>
            </a:r>
          </a:p>
        </p:txBody>
      </p: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8399B92D-1A58-4486-A112-7137D77EEB4C}"/>
              </a:ext>
            </a:extLst>
          </p:cNvPr>
          <p:cNvCxnSpPr>
            <a:cxnSpLocks/>
          </p:cNvCxnSpPr>
          <p:nvPr/>
        </p:nvCxnSpPr>
        <p:spPr>
          <a:xfrm flipV="1">
            <a:off x="7661749" y="1383996"/>
            <a:ext cx="371597" cy="176324"/>
          </a:xfrm>
          <a:prstGeom prst="straightConnector1">
            <a:avLst/>
          </a:prstGeom>
          <a:ln cmpd="sng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F545B8D4-97F1-4941-8292-FB751FF9EC50}"/>
              </a:ext>
            </a:extLst>
          </p:cNvPr>
          <p:cNvCxnSpPr>
            <a:cxnSpLocks/>
          </p:cNvCxnSpPr>
          <p:nvPr/>
        </p:nvCxnSpPr>
        <p:spPr>
          <a:xfrm flipV="1">
            <a:off x="5100048" y="1642551"/>
            <a:ext cx="1395358" cy="727196"/>
          </a:xfrm>
          <a:prstGeom prst="straightConnector1">
            <a:avLst/>
          </a:prstGeom>
          <a:ln cmpd="sng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0A9D63D1-4F4B-412A-B4E7-C5C0A5FF7157}"/>
              </a:ext>
            </a:extLst>
          </p:cNvPr>
          <p:cNvCxnSpPr>
            <a:cxnSpLocks/>
          </p:cNvCxnSpPr>
          <p:nvPr/>
        </p:nvCxnSpPr>
        <p:spPr>
          <a:xfrm>
            <a:off x="1608656" y="4034189"/>
            <a:ext cx="774561" cy="5970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808702BF-C713-41F9-855D-084CC855D470}"/>
              </a:ext>
            </a:extLst>
          </p:cNvPr>
          <p:cNvCxnSpPr>
            <a:cxnSpLocks/>
          </p:cNvCxnSpPr>
          <p:nvPr/>
        </p:nvCxnSpPr>
        <p:spPr>
          <a:xfrm flipV="1">
            <a:off x="5529539" y="2792805"/>
            <a:ext cx="979344" cy="173655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F833EDFF-3543-43A3-B3F4-5D5FD70D1786}"/>
              </a:ext>
            </a:extLst>
          </p:cNvPr>
          <p:cNvCxnSpPr>
            <a:cxnSpLocks/>
          </p:cNvCxnSpPr>
          <p:nvPr/>
        </p:nvCxnSpPr>
        <p:spPr>
          <a:xfrm flipV="1">
            <a:off x="5549209" y="3295466"/>
            <a:ext cx="943949" cy="127696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5521D5C4-97BB-4230-9763-51EE5AFAA7B9}"/>
              </a:ext>
            </a:extLst>
          </p:cNvPr>
          <p:cNvCxnSpPr>
            <a:cxnSpLocks/>
          </p:cNvCxnSpPr>
          <p:nvPr/>
        </p:nvCxnSpPr>
        <p:spPr>
          <a:xfrm flipV="1">
            <a:off x="5549209" y="4411838"/>
            <a:ext cx="943949" cy="30269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BEB53327-778D-4B34-B439-7E695ADB34B5}"/>
              </a:ext>
            </a:extLst>
          </p:cNvPr>
          <p:cNvCxnSpPr>
            <a:cxnSpLocks/>
          </p:cNvCxnSpPr>
          <p:nvPr/>
        </p:nvCxnSpPr>
        <p:spPr>
          <a:xfrm flipV="1">
            <a:off x="5100048" y="2138747"/>
            <a:ext cx="1373906" cy="263933"/>
          </a:xfrm>
          <a:prstGeom prst="straightConnector1">
            <a:avLst/>
          </a:prstGeom>
          <a:ln cmpd="sng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A98EDA37-4B39-466A-BB01-F0381A8C76B0}"/>
              </a:ext>
            </a:extLst>
          </p:cNvPr>
          <p:cNvCxnSpPr>
            <a:cxnSpLocks/>
          </p:cNvCxnSpPr>
          <p:nvPr/>
        </p:nvCxnSpPr>
        <p:spPr>
          <a:xfrm>
            <a:off x="5084826" y="2441026"/>
            <a:ext cx="1461447" cy="209898"/>
          </a:xfrm>
          <a:prstGeom prst="straightConnector1">
            <a:avLst/>
          </a:prstGeom>
          <a:ln cmpd="sng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86A4F649-6461-4BD0-B701-A47161EEC2E0}"/>
              </a:ext>
            </a:extLst>
          </p:cNvPr>
          <p:cNvCxnSpPr>
            <a:cxnSpLocks/>
          </p:cNvCxnSpPr>
          <p:nvPr/>
        </p:nvCxnSpPr>
        <p:spPr>
          <a:xfrm>
            <a:off x="5100048" y="2491631"/>
            <a:ext cx="1408835" cy="699479"/>
          </a:xfrm>
          <a:prstGeom prst="straightConnector1">
            <a:avLst/>
          </a:prstGeom>
          <a:ln cmpd="sng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24BB8EBB-25D0-4036-A20B-5D55AAF3F1CA}"/>
              </a:ext>
            </a:extLst>
          </p:cNvPr>
          <p:cNvCxnSpPr>
            <a:cxnSpLocks/>
          </p:cNvCxnSpPr>
          <p:nvPr/>
        </p:nvCxnSpPr>
        <p:spPr>
          <a:xfrm>
            <a:off x="5100048" y="2540470"/>
            <a:ext cx="1408835" cy="1200015"/>
          </a:xfrm>
          <a:prstGeom prst="straightConnector1">
            <a:avLst/>
          </a:prstGeom>
          <a:ln cmpd="sng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92711458-1CC4-444B-BBC5-F25CC1AA4649}"/>
              </a:ext>
            </a:extLst>
          </p:cNvPr>
          <p:cNvSpPr/>
          <p:nvPr/>
        </p:nvSpPr>
        <p:spPr>
          <a:xfrm>
            <a:off x="6589408" y="1442811"/>
            <a:ext cx="986308" cy="30558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회원관리</a:t>
            </a: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4F6E075E-82DA-40C9-8550-C46BCFBDA0DD}"/>
              </a:ext>
            </a:extLst>
          </p:cNvPr>
          <p:cNvSpPr/>
          <p:nvPr/>
        </p:nvSpPr>
        <p:spPr>
          <a:xfrm>
            <a:off x="8132751" y="1172389"/>
            <a:ext cx="986308" cy="42321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회원정보 </a:t>
            </a:r>
            <a:endParaRPr lang="en-US" altLang="ko-KR" sz="1100" dirty="0"/>
          </a:p>
          <a:p>
            <a:pPr algn="ctr"/>
            <a:r>
              <a:rPr lang="ko-KR" altLang="en-US" sz="1100" dirty="0"/>
              <a:t>조회</a:t>
            </a:r>
          </a:p>
        </p:txBody>
      </p:sp>
      <p:cxnSp>
        <p:nvCxnSpPr>
          <p:cNvPr id="257" name="직선 화살표 연결선 256">
            <a:extLst>
              <a:ext uri="{FF2B5EF4-FFF2-40B4-BE49-F238E27FC236}">
                <a16:creationId xmlns:a16="http://schemas.microsoft.com/office/drawing/2014/main" id="{8A657D3A-661F-4243-96BB-A94AF8D179F6}"/>
              </a:ext>
            </a:extLst>
          </p:cNvPr>
          <p:cNvCxnSpPr>
            <a:cxnSpLocks/>
          </p:cNvCxnSpPr>
          <p:nvPr/>
        </p:nvCxnSpPr>
        <p:spPr>
          <a:xfrm flipV="1">
            <a:off x="7661749" y="1929340"/>
            <a:ext cx="371597" cy="221454"/>
          </a:xfrm>
          <a:prstGeom prst="straightConnector1">
            <a:avLst/>
          </a:prstGeom>
          <a:ln cmpd="sng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C2DBABD6-F98C-4F6B-8DAC-F9D6251CFBDE}"/>
              </a:ext>
            </a:extLst>
          </p:cNvPr>
          <p:cNvSpPr/>
          <p:nvPr/>
        </p:nvSpPr>
        <p:spPr>
          <a:xfrm>
            <a:off x="8132751" y="1748395"/>
            <a:ext cx="986308" cy="30558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영화 관리</a:t>
            </a:r>
          </a:p>
        </p:txBody>
      </p:sp>
      <p:cxnSp>
        <p:nvCxnSpPr>
          <p:cNvPr id="259" name="직선 화살표 연결선 258">
            <a:extLst>
              <a:ext uri="{FF2B5EF4-FFF2-40B4-BE49-F238E27FC236}">
                <a16:creationId xmlns:a16="http://schemas.microsoft.com/office/drawing/2014/main" id="{ADEE71BC-7771-45EA-8C64-24F85BE055AF}"/>
              </a:ext>
            </a:extLst>
          </p:cNvPr>
          <p:cNvCxnSpPr>
            <a:cxnSpLocks/>
          </p:cNvCxnSpPr>
          <p:nvPr/>
        </p:nvCxnSpPr>
        <p:spPr>
          <a:xfrm flipV="1">
            <a:off x="7661749" y="2425732"/>
            <a:ext cx="393855" cy="170569"/>
          </a:xfrm>
          <a:prstGeom prst="straightConnector1">
            <a:avLst/>
          </a:prstGeom>
          <a:ln cmpd="sng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6A006716-CBA9-4F71-9EC1-CA2934431294}"/>
              </a:ext>
            </a:extLst>
          </p:cNvPr>
          <p:cNvSpPr/>
          <p:nvPr/>
        </p:nvSpPr>
        <p:spPr>
          <a:xfrm>
            <a:off x="8134433" y="2249888"/>
            <a:ext cx="986308" cy="30558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상품 관리</a:t>
            </a:r>
          </a:p>
        </p:txBody>
      </p:sp>
      <p:cxnSp>
        <p:nvCxnSpPr>
          <p:cNvPr id="261" name="직선 화살표 연결선 260">
            <a:extLst>
              <a:ext uri="{FF2B5EF4-FFF2-40B4-BE49-F238E27FC236}">
                <a16:creationId xmlns:a16="http://schemas.microsoft.com/office/drawing/2014/main" id="{43C1F021-3817-4A46-A050-A01474A272ED}"/>
              </a:ext>
            </a:extLst>
          </p:cNvPr>
          <p:cNvCxnSpPr>
            <a:cxnSpLocks/>
          </p:cNvCxnSpPr>
          <p:nvPr/>
        </p:nvCxnSpPr>
        <p:spPr>
          <a:xfrm flipV="1">
            <a:off x="1506077" y="2078823"/>
            <a:ext cx="644971" cy="8020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2867BA24-9708-4541-95BE-45418E9115FA}"/>
              </a:ext>
            </a:extLst>
          </p:cNvPr>
          <p:cNvSpPr/>
          <p:nvPr/>
        </p:nvSpPr>
        <p:spPr>
          <a:xfrm>
            <a:off x="2245050" y="1856530"/>
            <a:ext cx="986308" cy="30558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극장별</a:t>
            </a:r>
            <a:r>
              <a:rPr lang="ko-KR" altLang="en-US" sz="1100" dirty="0"/>
              <a:t> 조회</a:t>
            </a:r>
          </a:p>
        </p:txBody>
      </p: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6148801B-8E1D-4FF7-ABF3-4DAF92E2955A}"/>
              </a:ext>
            </a:extLst>
          </p:cNvPr>
          <p:cNvCxnSpPr>
            <a:cxnSpLocks/>
          </p:cNvCxnSpPr>
          <p:nvPr/>
        </p:nvCxnSpPr>
        <p:spPr>
          <a:xfrm>
            <a:off x="3322794" y="2780947"/>
            <a:ext cx="226839" cy="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화살표 연결선 283">
            <a:extLst>
              <a:ext uri="{FF2B5EF4-FFF2-40B4-BE49-F238E27FC236}">
                <a16:creationId xmlns:a16="http://schemas.microsoft.com/office/drawing/2014/main" id="{018D93EF-C8CB-412A-9662-B4C52EBEEE51}"/>
              </a:ext>
            </a:extLst>
          </p:cNvPr>
          <p:cNvCxnSpPr>
            <a:cxnSpLocks/>
          </p:cNvCxnSpPr>
          <p:nvPr/>
        </p:nvCxnSpPr>
        <p:spPr>
          <a:xfrm>
            <a:off x="7661749" y="2769655"/>
            <a:ext cx="371597" cy="8789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6E0FC022-A456-4AAA-921F-E06B84C141E9}"/>
              </a:ext>
            </a:extLst>
          </p:cNvPr>
          <p:cNvSpPr/>
          <p:nvPr/>
        </p:nvSpPr>
        <p:spPr>
          <a:xfrm>
            <a:off x="8132751" y="2707002"/>
            <a:ext cx="986308" cy="30558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상품 구매</a:t>
            </a:r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3BEC833A-EE9E-4893-8CEB-865D2248218C}"/>
              </a:ext>
            </a:extLst>
          </p:cNvPr>
          <p:cNvSpPr/>
          <p:nvPr/>
        </p:nvSpPr>
        <p:spPr>
          <a:xfrm>
            <a:off x="8132751" y="4070797"/>
            <a:ext cx="986308" cy="30558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예매</a:t>
            </a:r>
          </a:p>
        </p:txBody>
      </p:sp>
      <p:cxnSp>
        <p:nvCxnSpPr>
          <p:cNvPr id="290" name="직선 화살표 연결선 289">
            <a:extLst>
              <a:ext uri="{FF2B5EF4-FFF2-40B4-BE49-F238E27FC236}">
                <a16:creationId xmlns:a16="http://schemas.microsoft.com/office/drawing/2014/main" id="{C8187863-61DA-47D3-BEAC-92559420E6BE}"/>
              </a:ext>
            </a:extLst>
          </p:cNvPr>
          <p:cNvCxnSpPr>
            <a:cxnSpLocks/>
          </p:cNvCxnSpPr>
          <p:nvPr/>
        </p:nvCxnSpPr>
        <p:spPr>
          <a:xfrm flipV="1">
            <a:off x="7623078" y="4258552"/>
            <a:ext cx="432526" cy="11899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9E0B0756-D40E-42C4-B380-B0217B3E9860}"/>
              </a:ext>
            </a:extLst>
          </p:cNvPr>
          <p:cNvSpPr/>
          <p:nvPr/>
        </p:nvSpPr>
        <p:spPr>
          <a:xfrm>
            <a:off x="9755993" y="4103459"/>
            <a:ext cx="986308" cy="30558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결제</a:t>
            </a:r>
          </a:p>
        </p:txBody>
      </p: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CEC874D5-8541-413E-B498-1625F56A69E5}"/>
              </a:ext>
            </a:extLst>
          </p:cNvPr>
          <p:cNvCxnSpPr>
            <a:cxnSpLocks/>
          </p:cNvCxnSpPr>
          <p:nvPr/>
        </p:nvCxnSpPr>
        <p:spPr>
          <a:xfrm>
            <a:off x="9227749" y="4223589"/>
            <a:ext cx="406196" cy="108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01A259DB-5FE3-4E8B-A542-B5A7E1A3EE94}"/>
              </a:ext>
            </a:extLst>
          </p:cNvPr>
          <p:cNvCxnSpPr>
            <a:cxnSpLocks/>
          </p:cNvCxnSpPr>
          <p:nvPr/>
        </p:nvCxnSpPr>
        <p:spPr>
          <a:xfrm flipV="1">
            <a:off x="7656241" y="3263210"/>
            <a:ext cx="1144006" cy="91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다이아몬드 317">
            <a:extLst>
              <a:ext uri="{FF2B5EF4-FFF2-40B4-BE49-F238E27FC236}">
                <a16:creationId xmlns:a16="http://schemas.microsoft.com/office/drawing/2014/main" id="{682EC540-1C3B-418C-9A1A-8328DE385428}"/>
              </a:ext>
            </a:extLst>
          </p:cNvPr>
          <p:cNvSpPr/>
          <p:nvPr/>
        </p:nvSpPr>
        <p:spPr>
          <a:xfrm>
            <a:off x="8899652" y="3065396"/>
            <a:ext cx="1102710" cy="423214"/>
          </a:xfrm>
          <a:prstGeom prst="diamond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Q&amp;A</a:t>
            </a:r>
            <a:endParaRPr lang="ko-KR" altLang="en-US" sz="1100" dirty="0"/>
          </a:p>
        </p:txBody>
      </p:sp>
      <p:cxnSp>
        <p:nvCxnSpPr>
          <p:cNvPr id="320" name="직선 화살표 연결선 319">
            <a:extLst>
              <a:ext uri="{FF2B5EF4-FFF2-40B4-BE49-F238E27FC236}">
                <a16:creationId xmlns:a16="http://schemas.microsoft.com/office/drawing/2014/main" id="{1224FECB-65EB-4D34-A412-C4674743B548}"/>
              </a:ext>
            </a:extLst>
          </p:cNvPr>
          <p:cNvCxnSpPr>
            <a:cxnSpLocks/>
          </p:cNvCxnSpPr>
          <p:nvPr/>
        </p:nvCxnSpPr>
        <p:spPr>
          <a:xfrm flipV="1">
            <a:off x="9790046" y="3065081"/>
            <a:ext cx="337524" cy="56662"/>
          </a:xfrm>
          <a:prstGeom prst="straightConnector1">
            <a:avLst/>
          </a:prstGeom>
          <a:ln cmpd="sng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DDEB88BA-D562-465E-B03B-95AFDF31D35F}"/>
              </a:ext>
            </a:extLst>
          </p:cNvPr>
          <p:cNvSpPr/>
          <p:nvPr/>
        </p:nvSpPr>
        <p:spPr>
          <a:xfrm>
            <a:off x="10225406" y="2912604"/>
            <a:ext cx="986308" cy="30558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답변</a:t>
            </a:r>
          </a:p>
        </p:txBody>
      </p:sp>
      <p:cxnSp>
        <p:nvCxnSpPr>
          <p:cNvPr id="322" name="직선 화살표 연결선 321">
            <a:extLst>
              <a:ext uri="{FF2B5EF4-FFF2-40B4-BE49-F238E27FC236}">
                <a16:creationId xmlns:a16="http://schemas.microsoft.com/office/drawing/2014/main" id="{F5BA4038-67A6-44BC-9A71-FA5B8212B8B0}"/>
              </a:ext>
            </a:extLst>
          </p:cNvPr>
          <p:cNvCxnSpPr>
            <a:cxnSpLocks/>
          </p:cNvCxnSpPr>
          <p:nvPr/>
        </p:nvCxnSpPr>
        <p:spPr>
          <a:xfrm>
            <a:off x="9773206" y="3441570"/>
            <a:ext cx="354364" cy="3389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직사각형 323">
            <a:extLst>
              <a:ext uri="{FF2B5EF4-FFF2-40B4-BE49-F238E27FC236}">
                <a16:creationId xmlns:a16="http://schemas.microsoft.com/office/drawing/2014/main" id="{E7A0856F-A6E9-4D01-9613-44351766BE15}"/>
              </a:ext>
            </a:extLst>
          </p:cNvPr>
          <p:cNvSpPr/>
          <p:nvPr/>
        </p:nvSpPr>
        <p:spPr>
          <a:xfrm>
            <a:off x="10225406" y="3318926"/>
            <a:ext cx="986308" cy="30558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질문</a:t>
            </a:r>
            <a:r>
              <a:rPr lang="en-US" altLang="ko-KR" sz="1100" dirty="0"/>
              <a:t>(</a:t>
            </a:r>
            <a:r>
              <a:rPr lang="ko-KR" altLang="en-US" sz="1100" dirty="0" err="1"/>
              <a:t>비밀글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id="{06EA03CE-55D2-47F1-A459-256486206991}"/>
              </a:ext>
            </a:extLst>
          </p:cNvPr>
          <p:cNvCxnSpPr>
            <a:cxnSpLocks/>
          </p:cNvCxnSpPr>
          <p:nvPr/>
        </p:nvCxnSpPr>
        <p:spPr>
          <a:xfrm flipV="1">
            <a:off x="9227749" y="2226525"/>
            <a:ext cx="665814" cy="53017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2A491B66-5EA7-423D-87F9-604969D7FA23}"/>
              </a:ext>
            </a:extLst>
          </p:cNvPr>
          <p:cNvSpPr/>
          <p:nvPr/>
        </p:nvSpPr>
        <p:spPr>
          <a:xfrm>
            <a:off x="9989224" y="2073733"/>
            <a:ext cx="986308" cy="30558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장바구니</a:t>
            </a:r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FCEE258E-5AA8-401A-8955-B0CC4789503D}"/>
              </a:ext>
            </a:extLst>
          </p:cNvPr>
          <p:cNvSpPr/>
          <p:nvPr/>
        </p:nvSpPr>
        <p:spPr>
          <a:xfrm>
            <a:off x="9998386" y="2475443"/>
            <a:ext cx="986308" cy="30558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환불</a:t>
            </a:r>
          </a:p>
        </p:txBody>
      </p: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A524EA7A-3121-4473-BAAC-5A4C3B5A7828}"/>
              </a:ext>
            </a:extLst>
          </p:cNvPr>
          <p:cNvCxnSpPr>
            <a:cxnSpLocks/>
          </p:cNvCxnSpPr>
          <p:nvPr/>
        </p:nvCxnSpPr>
        <p:spPr>
          <a:xfrm flipV="1">
            <a:off x="9251729" y="2640012"/>
            <a:ext cx="641834" cy="18129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직선 화살표 연결선 342">
            <a:extLst>
              <a:ext uri="{FF2B5EF4-FFF2-40B4-BE49-F238E27FC236}">
                <a16:creationId xmlns:a16="http://schemas.microsoft.com/office/drawing/2014/main" id="{0C9CD891-1790-4F42-A063-8F3C92003663}"/>
              </a:ext>
            </a:extLst>
          </p:cNvPr>
          <p:cNvCxnSpPr>
            <a:cxnSpLocks/>
          </p:cNvCxnSpPr>
          <p:nvPr/>
        </p:nvCxnSpPr>
        <p:spPr>
          <a:xfrm flipV="1">
            <a:off x="7673552" y="3714963"/>
            <a:ext cx="359794" cy="107095"/>
          </a:xfrm>
          <a:prstGeom prst="straightConnector1">
            <a:avLst/>
          </a:prstGeom>
          <a:ln cmpd="sng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2723635E-FB84-498C-BBCC-43DA100F2139}"/>
              </a:ext>
            </a:extLst>
          </p:cNvPr>
          <p:cNvSpPr/>
          <p:nvPr/>
        </p:nvSpPr>
        <p:spPr>
          <a:xfrm>
            <a:off x="8132751" y="3534018"/>
            <a:ext cx="986308" cy="30558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극장 관리</a:t>
            </a:r>
          </a:p>
        </p:txBody>
      </p:sp>
      <p:cxnSp>
        <p:nvCxnSpPr>
          <p:cNvPr id="354" name="직선 화살표 연결선 353">
            <a:extLst>
              <a:ext uri="{FF2B5EF4-FFF2-40B4-BE49-F238E27FC236}">
                <a16:creationId xmlns:a16="http://schemas.microsoft.com/office/drawing/2014/main" id="{F5F0B7D1-FEBA-47C8-A549-8748084BD81F}"/>
              </a:ext>
            </a:extLst>
          </p:cNvPr>
          <p:cNvCxnSpPr>
            <a:cxnSpLocks/>
          </p:cNvCxnSpPr>
          <p:nvPr/>
        </p:nvCxnSpPr>
        <p:spPr>
          <a:xfrm>
            <a:off x="5075085" y="2600103"/>
            <a:ext cx="1414519" cy="1693577"/>
          </a:xfrm>
          <a:prstGeom prst="straightConnector1">
            <a:avLst/>
          </a:prstGeom>
          <a:ln cmpd="sng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직선 화살표 연결선 356">
            <a:extLst>
              <a:ext uri="{FF2B5EF4-FFF2-40B4-BE49-F238E27FC236}">
                <a16:creationId xmlns:a16="http://schemas.microsoft.com/office/drawing/2014/main" id="{AB33BB4E-1E9A-4213-A825-C74CB2B6388F}"/>
              </a:ext>
            </a:extLst>
          </p:cNvPr>
          <p:cNvCxnSpPr>
            <a:cxnSpLocks/>
          </p:cNvCxnSpPr>
          <p:nvPr/>
        </p:nvCxnSpPr>
        <p:spPr>
          <a:xfrm flipV="1">
            <a:off x="5568599" y="3848957"/>
            <a:ext cx="921005" cy="78206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화살표 연결선 358">
            <a:extLst>
              <a:ext uri="{FF2B5EF4-FFF2-40B4-BE49-F238E27FC236}">
                <a16:creationId xmlns:a16="http://schemas.microsoft.com/office/drawing/2014/main" id="{3F05FC8C-5EED-4A65-AE62-281CEE034510}"/>
              </a:ext>
            </a:extLst>
          </p:cNvPr>
          <p:cNvCxnSpPr>
            <a:cxnSpLocks/>
          </p:cNvCxnSpPr>
          <p:nvPr/>
        </p:nvCxnSpPr>
        <p:spPr>
          <a:xfrm flipV="1">
            <a:off x="5483857" y="2270713"/>
            <a:ext cx="972881" cy="221557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화살표 연결선 363">
            <a:extLst>
              <a:ext uri="{FF2B5EF4-FFF2-40B4-BE49-F238E27FC236}">
                <a16:creationId xmlns:a16="http://schemas.microsoft.com/office/drawing/2014/main" id="{F535025E-4221-476A-A6DF-536807E45E1B}"/>
              </a:ext>
            </a:extLst>
          </p:cNvPr>
          <p:cNvCxnSpPr/>
          <p:nvPr/>
        </p:nvCxnSpPr>
        <p:spPr>
          <a:xfrm>
            <a:off x="10656826" y="458057"/>
            <a:ext cx="714380" cy="1588"/>
          </a:xfrm>
          <a:prstGeom prst="straightConnector1">
            <a:avLst/>
          </a:prstGeom>
          <a:ln w="22225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화살표 연결선 364">
            <a:extLst>
              <a:ext uri="{FF2B5EF4-FFF2-40B4-BE49-F238E27FC236}">
                <a16:creationId xmlns:a16="http://schemas.microsoft.com/office/drawing/2014/main" id="{0DCD573B-ED61-42DC-BF38-3479036D7C05}"/>
              </a:ext>
            </a:extLst>
          </p:cNvPr>
          <p:cNvCxnSpPr/>
          <p:nvPr/>
        </p:nvCxnSpPr>
        <p:spPr>
          <a:xfrm>
            <a:off x="10656826" y="672371"/>
            <a:ext cx="714380" cy="1588"/>
          </a:xfrm>
          <a:prstGeom prst="straightConnector1">
            <a:avLst/>
          </a:prstGeom>
          <a:ln w="22225">
            <a:solidFill>
              <a:schemeClr val="bg1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365">
            <a:extLst>
              <a:ext uri="{FF2B5EF4-FFF2-40B4-BE49-F238E27FC236}">
                <a16:creationId xmlns:a16="http://schemas.microsoft.com/office/drawing/2014/main" id="{CC990049-2120-43D8-AF92-8CA45371914E}"/>
              </a:ext>
            </a:extLst>
          </p:cNvPr>
          <p:cNvSpPr txBox="1"/>
          <p:nvPr/>
        </p:nvSpPr>
        <p:spPr>
          <a:xfrm>
            <a:off x="11442644" y="311792"/>
            <a:ext cx="49664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Yes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No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67" name="모서리가 둥근 직사각형 88">
            <a:extLst>
              <a:ext uri="{FF2B5EF4-FFF2-40B4-BE49-F238E27FC236}">
                <a16:creationId xmlns:a16="http://schemas.microsoft.com/office/drawing/2014/main" id="{1B6198BA-CD0A-4EB8-87C7-6D00E87B93D0}"/>
              </a:ext>
            </a:extLst>
          </p:cNvPr>
          <p:cNvSpPr/>
          <p:nvPr/>
        </p:nvSpPr>
        <p:spPr>
          <a:xfrm>
            <a:off x="10499130" y="214654"/>
            <a:ext cx="1440160" cy="69179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486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선정 이유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8197516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B8E3718-CC29-474D-97AA-946E2E287BF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12" b="90000" l="10000" r="90000">
                        <a14:foregroundMark x1="34118" y1="9412" x2="34118" y2="9412"/>
                        <a14:foregroundMark x1="54706" y1="9412" x2="54706" y2="9412"/>
                        <a14:foregroundMark x1="43529" y1="55294" x2="43529" y2="55294"/>
                        <a14:foregroundMark x1="43529" y1="55294" x2="43529" y2="52353"/>
                        <a14:foregroundMark x1="43529" y1="55882" x2="43529" y2="55294"/>
                        <a14:backgroundMark x1="43235" y1="56176" x2="43235" y2="56176"/>
                        <a14:backgroundMark x1="43529" y1="56176" x2="43529" y2="56176"/>
                        <a14:backgroundMark x1="43529" y1="55294" x2="43529" y2="55294"/>
                        <a14:backgroundMark x1="66765" y1="32353" x2="66765" y2="32353"/>
                        <a14:backgroundMark x1="47353" y1="24118" x2="47353" y2="24118"/>
                        <a14:backgroundMark x1="60000" y1="23824" x2="60000" y2="23824"/>
                        <a14:backgroundMark x1="30294" y1="24412" x2="30294" y2="244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20865" y="3984625"/>
            <a:ext cx="3238500" cy="3238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9CF703-1A37-451C-98AA-A2C247F67D1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89" b="90222" l="9778" r="89778">
                        <a14:foregroundMark x1="43556" y1="29778" x2="44444" y2="31556"/>
                        <a14:foregroundMark x1="37333" y1="9778" x2="40000" y2="8889"/>
                        <a14:foregroundMark x1="39111" y1="90222" x2="40000" y2="89333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46" y="4856339"/>
            <a:ext cx="2143125" cy="2143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B1A7C7-F1AF-4366-A6A7-6D87F06C2537}"/>
              </a:ext>
            </a:extLst>
          </p:cNvPr>
          <p:cNvSpPr txBox="1"/>
          <p:nvPr/>
        </p:nvSpPr>
        <p:spPr>
          <a:xfrm>
            <a:off x="558489" y="1299494"/>
            <a:ext cx="1626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영화</a:t>
            </a:r>
            <a:endParaRPr lang="en-US" altLang="ko-KR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4023DE4-5E16-46CF-9796-00116678AB34}"/>
              </a:ext>
            </a:extLst>
          </p:cNvPr>
          <p:cNvCxnSpPr>
            <a:cxnSpLocks/>
          </p:cNvCxnSpPr>
          <p:nvPr/>
        </p:nvCxnSpPr>
        <p:spPr>
          <a:xfrm>
            <a:off x="558489" y="1855046"/>
            <a:ext cx="353602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AF0E4E-9638-44FD-A168-BA007C080D89}"/>
              </a:ext>
            </a:extLst>
          </p:cNvPr>
          <p:cNvSpPr txBox="1"/>
          <p:nvPr/>
        </p:nvSpPr>
        <p:spPr>
          <a:xfrm>
            <a:off x="797117" y="1919711"/>
            <a:ext cx="6096819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영화 상세보기 </a:t>
            </a:r>
            <a:r>
              <a:rPr lang="en-US" altLang="ko-KR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-&gt; </a:t>
            </a:r>
            <a:r>
              <a:rPr lang="ko-KR" altLang="en-US" sz="2400" dirty="0" err="1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스틸컷</a:t>
            </a: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 추가</a:t>
            </a:r>
            <a:endParaRPr lang="en-US" altLang="ko-KR" sz="24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현재 </a:t>
            </a:r>
            <a:r>
              <a:rPr lang="ko-KR" altLang="en-US" sz="2400" dirty="0" err="1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상영작만</a:t>
            </a: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 출력하는 체크박스 생성</a:t>
            </a:r>
            <a:endParaRPr lang="en-US" altLang="ko-KR" sz="24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70850E9-93D6-4436-B9CB-F17F9232D697}"/>
              </a:ext>
            </a:extLst>
          </p:cNvPr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50C14CE-641E-4022-942C-9B5E030BC918}"/>
                </a:ext>
              </a:extLst>
            </p:cNvPr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1E783C-3477-4A0B-8963-00444537EF3D}"/>
                </a:ext>
              </a:extLst>
            </p:cNvPr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3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7B8A654-BEE8-4C81-A6D0-45D0B74D3FB5}"/>
              </a:ext>
            </a:extLst>
          </p:cNvPr>
          <p:cNvSpPr txBox="1"/>
          <p:nvPr/>
        </p:nvSpPr>
        <p:spPr>
          <a:xfrm>
            <a:off x="968356" y="241204"/>
            <a:ext cx="2641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기타 설계 추가</a:t>
            </a:r>
            <a:endParaRPr lang="ko-KR" altLang="en-US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D80D82-2D6B-449F-8A38-A7371694C508}"/>
              </a:ext>
            </a:extLst>
          </p:cNvPr>
          <p:cNvSpPr txBox="1"/>
          <p:nvPr/>
        </p:nvSpPr>
        <p:spPr>
          <a:xfrm>
            <a:off x="558489" y="4035162"/>
            <a:ext cx="1626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예매</a:t>
            </a:r>
            <a:endParaRPr lang="en-US" altLang="ko-KR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FA69544-084E-455D-A50B-321496CB3D72}"/>
              </a:ext>
            </a:extLst>
          </p:cNvPr>
          <p:cNvCxnSpPr>
            <a:cxnSpLocks/>
          </p:cNvCxnSpPr>
          <p:nvPr/>
        </p:nvCxnSpPr>
        <p:spPr>
          <a:xfrm>
            <a:off x="558490" y="4616159"/>
            <a:ext cx="353602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35241A2-7CAA-4002-8CFF-1F544281E006}"/>
              </a:ext>
            </a:extLst>
          </p:cNvPr>
          <p:cNvSpPr txBox="1"/>
          <p:nvPr/>
        </p:nvSpPr>
        <p:spPr>
          <a:xfrm>
            <a:off x="797116" y="4708234"/>
            <a:ext cx="6096819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결제 페이지 쿠폰 사용 여부</a:t>
            </a:r>
            <a:endParaRPr lang="en-US" altLang="ko-KR" sz="24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남은 좌석 구현</a:t>
            </a:r>
          </a:p>
        </p:txBody>
      </p:sp>
    </p:spTree>
    <p:extLst>
      <p:ext uri="{BB962C8B-B14F-4D97-AF65-F5344CB8AC3E}">
        <p14:creationId xmlns:p14="http://schemas.microsoft.com/office/powerpoint/2010/main" val="95441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선정 이유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8197516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B8E3718-CC29-474D-97AA-946E2E287BF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12" b="90000" l="10000" r="90000">
                        <a14:foregroundMark x1="34118" y1="9412" x2="34118" y2="9412"/>
                        <a14:foregroundMark x1="54706" y1="9412" x2="54706" y2="9412"/>
                        <a14:foregroundMark x1="43529" y1="55294" x2="43529" y2="55294"/>
                        <a14:foregroundMark x1="43529" y1="55294" x2="43529" y2="52353"/>
                        <a14:foregroundMark x1="43529" y1="55882" x2="43529" y2="55294"/>
                        <a14:backgroundMark x1="43235" y1="56176" x2="43235" y2="56176"/>
                        <a14:backgroundMark x1="43529" y1="56176" x2="43529" y2="56176"/>
                        <a14:backgroundMark x1="43529" y1="55294" x2="43529" y2="55294"/>
                        <a14:backgroundMark x1="66765" y1="32353" x2="66765" y2="32353"/>
                        <a14:backgroundMark x1="47353" y1="24118" x2="47353" y2="24118"/>
                        <a14:backgroundMark x1="60000" y1="23824" x2="60000" y2="23824"/>
                        <a14:backgroundMark x1="30294" y1="24412" x2="30294" y2="244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20865" y="3984625"/>
            <a:ext cx="3238500" cy="3238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9CF703-1A37-451C-98AA-A2C247F67D1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89" b="90222" l="9778" r="89778">
                        <a14:foregroundMark x1="43556" y1="29778" x2="44444" y2="31556"/>
                        <a14:foregroundMark x1="37333" y1="9778" x2="40000" y2="8889"/>
                        <a14:foregroundMark x1="39111" y1="90222" x2="40000" y2="89333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46" y="4856339"/>
            <a:ext cx="2143125" cy="2143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B1A7C7-F1AF-4366-A6A7-6D87F06C2537}"/>
              </a:ext>
            </a:extLst>
          </p:cNvPr>
          <p:cNvSpPr txBox="1"/>
          <p:nvPr/>
        </p:nvSpPr>
        <p:spPr>
          <a:xfrm>
            <a:off x="558489" y="1299494"/>
            <a:ext cx="1626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극장</a:t>
            </a:r>
            <a:endParaRPr lang="en-US" altLang="ko-KR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4023DE4-5E16-46CF-9796-00116678AB34}"/>
              </a:ext>
            </a:extLst>
          </p:cNvPr>
          <p:cNvCxnSpPr>
            <a:cxnSpLocks/>
          </p:cNvCxnSpPr>
          <p:nvPr/>
        </p:nvCxnSpPr>
        <p:spPr>
          <a:xfrm>
            <a:off x="558489" y="1855046"/>
            <a:ext cx="353602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AF0E4E-9638-44FD-A168-BA007C080D89}"/>
              </a:ext>
            </a:extLst>
          </p:cNvPr>
          <p:cNvSpPr txBox="1"/>
          <p:nvPr/>
        </p:nvSpPr>
        <p:spPr>
          <a:xfrm>
            <a:off x="797117" y="1919711"/>
            <a:ext cx="6096819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영화 선택 시 상영관 및 시간 연동</a:t>
            </a:r>
            <a:endParaRPr lang="en-US" altLang="ko-KR" sz="24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극장 선택 시 영화 및 시간 연동</a:t>
            </a:r>
            <a:endParaRPr lang="en-US" altLang="ko-KR" sz="24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예매 가능 좌석 구현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70850E9-93D6-4436-B9CB-F17F9232D697}"/>
              </a:ext>
            </a:extLst>
          </p:cNvPr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50C14CE-641E-4022-942C-9B5E030BC918}"/>
                </a:ext>
              </a:extLst>
            </p:cNvPr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1E783C-3477-4A0B-8963-00444537EF3D}"/>
                </a:ext>
              </a:extLst>
            </p:cNvPr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3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7B8A654-BEE8-4C81-A6D0-45D0B74D3FB5}"/>
              </a:ext>
            </a:extLst>
          </p:cNvPr>
          <p:cNvSpPr txBox="1"/>
          <p:nvPr/>
        </p:nvSpPr>
        <p:spPr>
          <a:xfrm>
            <a:off x="968356" y="241204"/>
            <a:ext cx="2641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기타 설계 추가</a:t>
            </a:r>
            <a:endParaRPr lang="ko-KR" altLang="en-US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D80D82-2D6B-449F-8A38-A7371694C508}"/>
              </a:ext>
            </a:extLst>
          </p:cNvPr>
          <p:cNvSpPr txBox="1"/>
          <p:nvPr/>
        </p:nvSpPr>
        <p:spPr>
          <a:xfrm>
            <a:off x="700236" y="4061121"/>
            <a:ext cx="1626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스토어</a:t>
            </a:r>
            <a:endParaRPr lang="en-US" altLang="ko-KR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FA69544-084E-455D-A50B-321496CB3D72}"/>
              </a:ext>
            </a:extLst>
          </p:cNvPr>
          <p:cNvCxnSpPr>
            <a:cxnSpLocks/>
          </p:cNvCxnSpPr>
          <p:nvPr/>
        </p:nvCxnSpPr>
        <p:spPr>
          <a:xfrm>
            <a:off x="558491" y="4622698"/>
            <a:ext cx="353602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35241A2-7CAA-4002-8CFF-1F544281E006}"/>
              </a:ext>
            </a:extLst>
          </p:cNvPr>
          <p:cNvSpPr txBox="1"/>
          <p:nvPr/>
        </p:nvSpPr>
        <p:spPr>
          <a:xfrm>
            <a:off x="797117" y="4717025"/>
            <a:ext cx="6096819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장바구니 삭제 </a:t>
            </a:r>
            <a:r>
              <a:rPr lang="en-US" altLang="ko-KR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-&gt;</a:t>
            </a: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 구매하기만 구현</a:t>
            </a:r>
            <a:endParaRPr lang="en-US" altLang="ko-KR" sz="24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판매 종료</a:t>
            </a:r>
            <a:r>
              <a:rPr lang="en-US" altLang="ko-KR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 / </a:t>
            </a: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품절 시 구매불가 처리</a:t>
            </a:r>
            <a:endParaRPr lang="en-US" altLang="ko-KR" sz="24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환불</a:t>
            </a:r>
            <a:endParaRPr lang="en-US" altLang="ko-KR" sz="24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846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2316</TotalTime>
  <Words>230</Words>
  <Application>Microsoft Office PowerPoint</Application>
  <PresentationFormat>와이드스크린</PresentationFormat>
  <Paragraphs>121</Paragraphs>
  <Slides>13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a파도소리</vt:lpstr>
      <vt:lpstr>THE명품고딕EB_U</vt:lpstr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선정 이유</vt:lpstr>
      <vt:lpstr>선정 이유</vt:lpstr>
      <vt:lpstr>선정 이유</vt:lpstr>
      <vt:lpstr>선정 이유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죽은 시인의 사회 그리고 우리들의 사회</dc:title>
  <dc:creator>이새롬</dc:creator>
  <cp:lastModifiedBy>User</cp:lastModifiedBy>
  <cp:revision>293</cp:revision>
  <dcterms:created xsi:type="dcterms:W3CDTF">2016-11-18T16:30:05Z</dcterms:created>
  <dcterms:modified xsi:type="dcterms:W3CDTF">2021-03-04T11:38:47Z</dcterms:modified>
</cp:coreProperties>
</file>