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</p:sldMasterIdLst>
  <p:notesMasterIdLst>
    <p:notesMasterId r:id="rId13"/>
  </p:notesMasterIdLst>
  <p:sldIdLst>
    <p:sldId id="257" r:id="rId2"/>
    <p:sldId id="256" r:id="rId3"/>
    <p:sldId id="314" r:id="rId4"/>
    <p:sldId id="304" r:id="rId5"/>
    <p:sldId id="305" r:id="rId6"/>
    <p:sldId id="282" r:id="rId7"/>
    <p:sldId id="309" r:id="rId8"/>
    <p:sldId id="311" r:id="rId9"/>
    <p:sldId id="315" r:id="rId10"/>
    <p:sldId id="310" r:id="rId11"/>
    <p:sldId id="31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G" initials="L" lastIdx="2" clrIdx="0">
    <p:extLst>
      <p:ext uri="{19B8F6BF-5375-455C-9EA6-DF929625EA0E}">
        <p15:presenceInfo xmlns:p15="http://schemas.microsoft.com/office/powerpoint/2012/main" userId="L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7" autoAdjust="0"/>
    <p:restoredTop sz="83694" autoAdjust="0"/>
  </p:normalViewPr>
  <p:slideViewPr>
    <p:cSldViewPr snapToGrid="0">
      <p:cViewPr varScale="1">
        <p:scale>
          <a:sx n="58" d="100"/>
          <a:sy n="58" d="100"/>
        </p:scale>
        <p:origin x="102" y="27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A44C5-D51C-409A-9656-C56627AD331E}" type="doc">
      <dgm:prSet loTypeId="urn:microsoft.com/office/officeart/2005/8/layout/orgChart1" loCatId="hierarchy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AAEDE932-199F-4C58-8E01-F5A7FD95E51A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/>
            <a:t>메인</a:t>
          </a:r>
        </a:p>
      </dgm:t>
    </dgm:pt>
    <dgm:pt modelId="{26D7082E-4A4F-4119-B9EF-5CB73E52FD70}" type="parTrans" cxnId="{362DE312-65A9-4767-9693-2F449233DE54}">
      <dgm:prSet/>
      <dgm:spPr/>
      <dgm:t>
        <a:bodyPr/>
        <a:lstStyle/>
        <a:p>
          <a:pPr latinLnBrk="1"/>
          <a:endParaRPr lang="ko-KR" altLang="en-US"/>
        </a:p>
      </dgm:t>
    </dgm:pt>
    <dgm:pt modelId="{0095ED62-422F-4D86-9B1B-2E65E34B6930}" type="sibTrans" cxnId="{362DE312-65A9-4767-9693-2F449233DE54}">
      <dgm:prSet/>
      <dgm:spPr/>
      <dgm:t>
        <a:bodyPr/>
        <a:lstStyle/>
        <a:p>
          <a:pPr latinLnBrk="1"/>
          <a:endParaRPr lang="ko-KR" altLang="en-US"/>
        </a:p>
      </dgm:t>
    </dgm:pt>
    <dgm:pt modelId="{A327DBCC-2535-4BEC-B953-0DD795EE25D1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/>
            <a:t>영화</a:t>
          </a:r>
        </a:p>
      </dgm:t>
    </dgm:pt>
    <dgm:pt modelId="{93A1C2E9-4027-4CFA-AE15-9654E08E0190}" type="parTrans" cxnId="{3872EE33-DC0C-43F2-BA2F-923AB6CE88EC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1912BE3-E3C5-4C57-89E4-A8289770C74F}" type="sibTrans" cxnId="{3872EE33-DC0C-43F2-BA2F-923AB6CE88EC}">
      <dgm:prSet/>
      <dgm:spPr/>
      <dgm:t>
        <a:bodyPr/>
        <a:lstStyle/>
        <a:p>
          <a:pPr latinLnBrk="1"/>
          <a:endParaRPr lang="ko-KR" altLang="en-US"/>
        </a:p>
      </dgm:t>
    </dgm:pt>
    <dgm:pt modelId="{158D1A67-30E2-4818-A589-C2740F82CF0C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/>
            <a:t>예매</a:t>
          </a:r>
        </a:p>
      </dgm:t>
    </dgm:pt>
    <dgm:pt modelId="{2BA87965-AE87-461F-9EA0-A9F7A95ACF3A}" type="parTrans" cxnId="{F5CA03A1-0835-4419-942A-0F8ADBCC4238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66B37BE-2621-42BF-9424-44A6AC71CBAB}" type="sibTrans" cxnId="{F5CA03A1-0835-4419-942A-0F8ADBCC4238}">
      <dgm:prSet/>
      <dgm:spPr/>
      <dgm:t>
        <a:bodyPr/>
        <a:lstStyle/>
        <a:p>
          <a:pPr latinLnBrk="1"/>
          <a:endParaRPr lang="ko-KR" altLang="en-US"/>
        </a:p>
      </dgm:t>
    </dgm:pt>
    <dgm:pt modelId="{A2251282-8BB7-4F08-980D-3BDE1D41814F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/>
            <a:t>스토어</a:t>
          </a:r>
        </a:p>
      </dgm:t>
    </dgm:pt>
    <dgm:pt modelId="{3CEA23AF-1099-4997-935A-2F5B21BCB56A}" type="parTrans" cxnId="{F10F26EC-124F-4803-BE09-2BCE69B7BCE9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2339C46-5FF8-4D28-92FE-43D461B6DAE9}" type="sibTrans" cxnId="{F10F26EC-124F-4803-BE09-2BCE69B7BCE9}">
      <dgm:prSet/>
      <dgm:spPr/>
      <dgm:t>
        <a:bodyPr/>
        <a:lstStyle/>
        <a:p>
          <a:pPr latinLnBrk="1"/>
          <a:endParaRPr lang="ko-KR" altLang="en-US"/>
        </a:p>
      </dgm:t>
    </dgm:pt>
    <dgm:pt modelId="{6428076E-4509-4F42-9AEE-C0914E4E7B7B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/>
            <a:t>고객센터</a:t>
          </a:r>
        </a:p>
      </dgm:t>
    </dgm:pt>
    <dgm:pt modelId="{B13089AD-46FE-4454-959C-B9CA02080D2A}" type="parTrans" cxnId="{6A31479C-722B-4245-AD62-A39B38034869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83202C2-6223-4A50-BDED-44CA66A6B3FC}" type="sibTrans" cxnId="{6A31479C-722B-4245-AD62-A39B38034869}">
      <dgm:prSet/>
      <dgm:spPr/>
      <dgm:t>
        <a:bodyPr/>
        <a:lstStyle/>
        <a:p>
          <a:pPr latinLnBrk="1"/>
          <a:endParaRPr lang="ko-KR" altLang="en-US"/>
        </a:p>
      </dgm:t>
    </dgm:pt>
    <dgm:pt modelId="{139A3E87-3CF7-467F-8535-3C7BCAA2D49A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/>
            <a:t>마이 페이지</a:t>
          </a:r>
        </a:p>
      </dgm:t>
    </dgm:pt>
    <dgm:pt modelId="{D9C3738F-FB2E-47D2-89C6-30020B400F7B}" type="parTrans" cxnId="{8B5835F5-CDBE-4EEC-A383-8A340C12ED28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44C0138-EBD0-4F19-A724-B024E315A063}" type="sibTrans" cxnId="{8B5835F5-CDBE-4EEC-A383-8A340C12ED28}">
      <dgm:prSet/>
      <dgm:spPr/>
      <dgm:t>
        <a:bodyPr/>
        <a:lstStyle/>
        <a:p>
          <a:pPr latinLnBrk="1"/>
          <a:endParaRPr lang="ko-KR" altLang="en-US"/>
        </a:p>
      </dgm:t>
    </dgm:pt>
    <dgm:pt modelId="{9FEEAD51-6173-4A25-9BA9-2E36E7411736}" type="pres">
      <dgm:prSet presAssocID="{4AAA44C5-D51C-409A-9656-C56627AD33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E623CAE-101D-4341-A342-360FAED3DDEA}" type="pres">
      <dgm:prSet presAssocID="{AAEDE932-199F-4C58-8E01-F5A7FD95E51A}" presName="hierRoot1" presStyleCnt="0">
        <dgm:presLayoutVars>
          <dgm:hierBranch val="init"/>
        </dgm:presLayoutVars>
      </dgm:prSet>
      <dgm:spPr/>
    </dgm:pt>
    <dgm:pt modelId="{AD7B3172-4862-4439-89FE-FE12664E1DA5}" type="pres">
      <dgm:prSet presAssocID="{AAEDE932-199F-4C58-8E01-F5A7FD95E51A}" presName="rootComposite1" presStyleCnt="0"/>
      <dgm:spPr/>
    </dgm:pt>
    <dgm:pt modelId="{FE0D74B3-578D-4670-8516-F646F363EABA}" type="pres">
      <dgm:prSet presAssocID="{AAEDE932-199F-4C58-8E01-F5A7FD95E51A}" presName="rootText1" presStyleLbl="node0" presStyleIdx="0" presStyleCnt="1">
        <dgm:presLayoutVars>
          <dgm:chPref val="3"/>
        </dgm:presLayoutVars>
      </dgm:prSet>
      <dgm:spPr/>
    </dgm:pt>
    <dgm:pt modelId="{FC73F6C8-CCBD-43EE-BADD-3D0C4F912C70}" type="pres">
      <dgm:prSet presAssocID="{AAEDE932-199F-4C58-8E01-F5A7FD95E51A}" presName="rootConnector1" presStyleLbl="node1" presStyleIdx="0" presStyleCnt="0"/>
      <dgm:spPr/>
    </dgm:pt>
    <dgm:pt modelId="{5DF5BD36-3AE9-48BE-8162-4B800EF6D0F9}" type="pres">
      <dgm:prSet presAssocID="{AAEDE932-199F-4C58-8E01-F5A7FD95E51A}" presName="hierChild2" presStyleCnt="0"/>
      <dgm:spPr/>
    </dgm:pt>
    <dgm:pt modelId="{E458BAAE-21EF-4CC4-8713-7C31EED9442E}" type="pres">
      <dgm:prSet presAssocID="{93A1C2E9-4027-4CFA-AE15-9654E08E0190}" presName="Name37" presStyleLbl="parChTrans1D2" presStyleIdx="0" presStyleCnt="5"/>
      <dgm:spPr/>
    </dgm:pt>
    <dgm:pt modelId="{E65B45B0-4E3A-40D2-B9E9-6B13264AE082}" type="pres">
      <dgm:prSet presAssocID="{A327DBCC-2535-4BEC-B953-0DD795EE25D1}" presName="hierRoot2" presStyleCnt="0">
        <dgm:presLayoutVars>
          <dgm:hierBranch val="init"/>
        </dgm:presLayoutVars>
      </dgm:prSet>
      <dgm:spPr/>
    </dgm:pt>
    <dgm:pt modelId="{E85B9F64-65FF-4B68-A35C-16B0FF5D630B}" type="pres">
      <dgm:prSet presAssocID="{A327DBCC-2535-4BEC-B953-0DD795EE25D1}" presName="rootComposite" presStyleCnt="0"/>
      <dgm:spPr/>
    </dgm:pt>
    <dgm:pt modelId="{A1131512-E680-4C04-B555-F1F7A914500F}" type="pres">
      <dgm:prSet presAssocID="{A327DBCC-2535-4BEC-B953-0DD795EE25D1}" presName="rootText" presStyleLbl="node2" presStyleIdx="0" presStyleCnt="5">
        <dgm:presLayoutVars>
          <dgm:chPref val="3"/>
        </dgm:presLayoutVars>
      </dgm:prSet>
      <dgm:spPr/>
    </dgm:pt>
    <dgm:pt modelId="{BABE60DD-F14A-4EF3-A250-F01E66EC35C9}" type="pres">
      <dgm:prSet presAssocID="{A327DBCC-2535-4BEC-B953-0DD795EE25D1}" presName="rootConnector" presStyleLbl="node2" presStyleIdx="0" presStyleCnt="5"/>
      <dgm:spPr/>
    </dgm:pt>
    <dgm:pt modelId="{CC382B7F-1B44-4145-9F37-045BA69181C9}" type="pres">
      <dgm:prSet presAssocID="{A327DBCC-2535-4BEC-B953-0DD795EE25D1}" presName="hierChild4" presStyleCnt="0"/>
      <dgm:spPr/>
    </dgm:pt>
    <dgm:pt modelId="{B956F125-89F8-43ED-B4D7-4BBCDF734F7E}" type="pres">
      <dgm:prSet presAssocID="{A327DBCC-2535-4BEC-B953-0DD795EE25D1}" presName="hierChild5" presStyleCnt="0"/>
      <dgm:spPr/>
    </dgm:pt>
    <dgm:pt modelId="{58B3B56D-5C73-4CAB-87FF-FF3609323D68}" type="pres">
      <dgm:prSet presAssocID="{2BA87965-AE87-461F-9EA0-A9F7A95ACF3A}" presName="Name37" presStyleLbl="parChTrans1D2" presStyleIdx="1" presStyleCnt="5"/>
      <dgm:spPr/>
    </dgm:pt>
    <dgm:pt modelId="{C5F3F3EF-8A21-48F5-878B-8758A443AC47}" type="pres">
      <dgm:prSet presAssocID="{158D1A67-30E2-4818-A589-C2740F82CF0C}" presName="hierRoot2" presStyleCnt="0">
        <dgm:presLayoutVars>
          <dgm:hierBranch val="init"/>
        </dgm:presLayoutVars>
      </dgm:prSet>
      <dgm:spPr/>
    </dgm:pt>
    <dgm:pt modelId="{E7AB7BAB-13AA-45F0-B796-9164A638FF49}" type="pres">
      <dgm:prSet presAssocID="{158D1A67-30E2-4818-A589-C2740F82CF0C}" presName="rootComposite" presStyleCnt="0"/>
      <dgm:spPr/>
    </dgm:pt>
    <dgm:pt modelId="{EB9937A2-1359-4290-BC38-68A746CCA67A}" type="pres">
      <dgm:prSet presAssocID="{158D1A67-30E2-4818-A589-C2740F82CF0C}" presName="rootText" presStyleLbl="node2" presStyleIdx="1" presStyleCnt="5">
        <dgm:presLayoutVars>
          <dgm:chPref val="3"/>
        </dgm:presLayoutVars>
      </dgm:prSet>
      <dgm:spPr/>
    </dgm:pt>
    <dgm:pt modelId="{C40F6240-AABB-4153-BAE3-7D15501C1168}" type="pres">
      <dgm:prSet presAssocID="{158D1A67-30E2-4818-A589-C2740F82CF0C}" presName="rootConnector" presStyleLbl="node2" presStyleIdx="1" presStyleCnt="5"/>
      <dgm:spPr/>
    </dgm:pt>
    <dgm:pt modelId="{09358229-2717-4B5C-96EC-36708EDA30EC}" type="pres">
      <dgm:prSet presAssocID="{158D1A67-30E2-4818-A589-C2740F82CF0C}" presName="hierChild4" presStyleCnt="0"/>
      <dgm:spPr/>
    </dgm:pt>
    <dgm:pt modelId="{F99C457C-EA22-4E70-818E-D521A581771A}" type="pres">
      <dgm:prSet presAssocID="{158D1A67-30E2-4818-A589-C2740F82CF0C}" presName="hierChild5" presStyleCnt="0"/>
      <dgm:spPr/>
    </dgm:pt>
    <dgm:pt modelId="{2F9D09F9-C535-4BD5-B969-3B6F35FB3A9F}" type="pres">
      <dgm:prSet presAssocID="{3CEA23AF-1099-4997-935A-2F5B21BCB56A}" presName="Name37" presStyleLbl="parChTrans1D2" presStyleIdx="2" presStyleCnt="5"/>
      <dgm:spPr/>
    </dgm:pt>
    <dgm:pt modelId="{D4D166A1-BD50-4EC3-8535-BE6FCAAB99B7}" type="pres">
      <dgm:prSet presAssocID="{A2251282-8BB7-4F08-980D-3BDE1D41814F}" presName="hierRoot2" presStyleCnt="0">
        <dgm:presLayoutVars>
          <dgm:hierBranch val="init"/>
        </dgm:presLayoutVars>
      </dgm:prSet>
      <dgm:spPr/>
    </dgm:pt>
    <dgm:pt modelId="{683C50D8-1CE0-463C-BDBC-5B8BDD7ACA02}" type="pres">
      <dgm:prSet presAssocID="{A2251282-8BB7-4F08-980D-3BDE1D41814F}" presName="rootComposite" presStyleCnt="0"/>
      <dgm:spPr/>
    </dgm:pt>
    <dgm:pt modelId="{2A23FD8D-6281-4DF4-BA08-C4A3BFB4BCCF}" type="pres">
      <dgm:prSet presAssocID="{A2251282-8BB7-4F08-980D-3BDE1D41814F}" presName="rootText" presStyleLbl="node2" presStyleIdx="2" presStyleCnt="5">
        <dgm:presLayoutVars>
          <dgm:chPref val="3"/>
        </dgm:presLayoutVars>
      </dgm:prSet>
      <dgm:spPr/>
    </dgm:pt>
    <dgm:pt modelId="{6D42EA22-AE0D-4447-9402-394046D16AF4}" type="pres">
      <dgm:prSet presAssocID="{A2251282-8BB7-4F08-980D-3BDE1D41814F}" presName="rootConnector" presStyleLbl="node2" presStyleIdx="2" presStyleCnt="5"/>
      <dgm:spPr/>
    </dgm:pt>
    <dgm:pt modelId="{20F38E89-A18A-4EE3-B206-13E07DDEE1C8}" type="pres">
      <dgm:prSet presAssocID="{A2251282-8BB7-4F08-980D-3BDE1D41814F}" presName="hierChild4" presStyleCnt="0"/>
      <dgm:spPr/>
    </dgm:pt>
    <dgm:pt modelId="{674B3959-89AF-4C2A-9C57-9C61D4AE444A}" type="pres">
      <dgm:prSet presAssocID="{A2251282-8BB7-4F08-980D-3BDE1D41814F}" presName="hierChild5" presStyleCnt="0"/>
      <dgm:spPr/>
    </dgm:pt>
    <dgm:pt modelId="{519A0750-BCCB-403E-928F-266ACABBC630}" type="pres">
      <dgm:prSet presAssocID="{B13089AD-46FE-4454-959C-B9CA02080D2A}" presName="Name37" presStyleLbl="parChTrans1D2" presStyleIdx="3" presStyleCnt="5"/>
      <dgm:spPr/>
    </dgm:pt>
    <dgm:pt modelId="{A90DE505-4C5B-4512-ADD7-50676497A3B1}" type="pres">
      <dgm:prSet presAssocID="{6428076E-4509-4F42-9AEE-C0914E4E7B7B}" presName="hierRoot2" presStyleCnt="0">
        <dgm:presLayoutVars>
          <dgm:hierBranch val="init"/>
        </dgm:presLayoutVars>
      </dgm:prSet>
      <dgm:spPr/>
    </dgm:pt>
    <dgm:pt modelId="{D6F732E4-6F6B-4DD4-8218-162DAE8F218D}" type="pres">
      <dgm:prSet presAssocID="{6428076E-4509-4F42-9AEE-C0914E4E7B7B}" presName="rootComposite" presStyleCnt="0"/>
      <dgm:spPr/>
    </dgm:pt>
    <dgm:pt modelId="{92FD5618-225A-4418-85B6-0B9892C019EF}" type="pres">
      <dgm:prSet presAssocID="{6428076E-4509-4F42-9AEE-C0914E4E7B7B}" presName="rootText" presStyleLbl="node2" presStyleIdx="3" presStyleCnt="5">
        <dgm:presLayoutVars>
          <dgm:chPref val="3"/>
        </dgm:presLayoutVars>
      </dgm:prSet>
      <dgm:spPr/>
    </dgm:pt>
    <dgm:pt modelId="{1DE9D380-0712-48E9-9028-737BCABB53C3}" type="pres">
      <dgm:prSet presAssocID="{6428076E-4509-4F42-9AEE-C0914E4E7B7B}" presName="rootConnector" presStyleLbl="node2" presStyleIdx="3" presStyleCnt="5"/>
      <dgm:spPr/>
    </dgm:pt>
    <dgm:pt modelId="{903DB2DC-4516-4E3D-86BD-9F7057492B20}" type="pres">
      <dgm:prSet presAssocID="{6428076E-4509-4F42-9AEE-C0914E4E7B7B}" presName="hierChild4" presStyleCnt="0"/>
      <dgm:spPr/>
    </dgm:pt>
    <dgm:pt modelId="{109DD1F9-58DB-4C59-84DA-232D9609D15A}" type="pres">
      <dgm:prSet presAssocID="{6428076E-4509-4F42-9AEE-C0914E4E7B7B}" presName="hierChild5" presStyleCnt="0"/>
      <dgm:spPr/>
    </dgm:pt>
    <dgm:pt modelId="{AD0EFFDD-F1DF-4CA9-B931-32D351E8E1E5}" type="pres">
      <dgm:prSet presAssocID="{D9C3738F-FB2E-47D2-89C6-30020B400F7B}" presName="Name37" presStyleLbl="parChTrans1D2" presStyleIdx="4" presStyleCnt="5"/>
      <dgm:spPr/>
    </dgm:pt>
    <dgm:pt modelId="{89DD351D-93FF-4560-8916-99320B604062}" type="pres">
      <dgm:prSet presAssocID="{139A3E87-3CF7-467F-8535-3C7BCAA2D49A}" presName="hierRoot2" presStyleCnt="0">
        <dgm:presLayoutVars>
          <dgm:hierBranch val="init"/>
        </dgm:presLayoutVars>
      </dgm:prSet>
      <dgm:spPr/>
    </dgm:pt>
    <dgm:pt modelId="{7DB30F41-3F87-4479-BE81-9C31FB6844BF}" type="pres">
      <dgm:prSet presAssocID="{139A3E87-3CF7-467F-8535-3C7BCAA2D49A}" presName="rootComposite" presStyleCnt="0"/>
      <dgm:spPr/>
    </dgm:pt>
    <dgm:pt modelId="{502A4FED-A68F-4AC9-8034-58D5D75E43BE}" type="pres">
      <dgm:prSet presAssocID="{139A3E87-3CF7-467F-8535-3C7BCAA2D49A}" presName="rootText" presStyleLbl="node2" presStyleIdx="4" presStyleCnt="5">
        <dgm:presLayoutVars>
          <dgm:chPref val="3"/>
        </dgm:presLayoutVars>
      </dgm:prSet>
      <dgm:spPr/>
    </dgm:pt>
    <dgm:pt modelId="{E584D939-7D67-40A6-9E75-8BDF2D601F9B}" type="pres">
      <dgm:prSet presAssocID="{139A3E87-3CF7-467F-8535-3C7BCAA2D49A}" presName="rootConnector" presStyleLbl="node2" presStyleIdx="4" presStyleCnt="5"/>
      <dgm:spPr/>
    </dgm:pt>
    <dgm:pt modelId="{767D7159-3ED1-4347-8F5B-E02C7C936BA7}" type="pres">
      <dgm:prSet presAssocID="{139A3E87-3CF7-467F-8535-3C7BCAA2D49A}" presName="hierChild4" presStyleCnt="0"/>
      <dgm:spPr/>
    </dgm:pt>
    <dgm:pt modelId="{8028859B-7058-4644-9344-768822C8A928}" type="pres">
      <dgm:prSet presAssocID="{139A3E87-3CF7-467F-8535-3C7BCAA2D49A}" presName="hierChild5" presStyleCnt="0"/>
      <dgm:spPr/>
    </dgm:pt>
    <dgm:pt modelId="{4F397816-A8B2-419E-9115-14643E69FA1F}" type="pres">
      <dgm:prSet presAssocID="{AAEDE932-199F-4C58-8E01-F5A7FD95E51A}" presName="hierChild3" presStyleCnt="0"/>
      <dgm:spPr/>
    </dgm:pt>
  </dgm:ptLst>
  <dgm:cxnLst>
    <dgm:cxn modelId="{B3AC8F0C-350A-4CD5-B675-B6993A1B2D96}" type="presOf" srcId="{6428076E-4509-4F42-9AEE-C0914E4E7B7B}" destId="{92FD5618-225A-4418-85B6-0B9892C019EF}" srcOrd="0" destOrd="0" presId="urn:microsoft.com/office/officeart/2005/8/layout/orgChart1"/>
    <dgm:cxn modelId="{B899E911-CAF0-4B48-83F5-1CE90F25DF37}" type="presOf" srcId="{A2251282-8BB7-4F08-980D-3BDE1D41814F}" destId="{6D42EA22-AE0D-4447-9402-394046D16AF4}" srcOrd="1" destOrd="0" presId="urn:microsoft.com/office/officeart/2005/8/layout/orgChart1"/>
    <dgm:cxn modelId="{362DE312-65A9-4767-9693-2F449233DE54}" srcId="{4AAA44C5-D51C-409A-9656-C56627AD331E}" destId="{AAEDE932-199F-4C58-8E01-F5A7FD95E51A}" srcOrd="0" destOrd="0" parTransId="{26D7082E-4A4F-4119-B9EF-5CB73E52FD70}" sibTransId="{0095ED62-422F-4D86-9B1B-2E65E34B6930}"/>
    <dgm:cxn modelId="{8DEF3618-1431-475A-8E2A-DA6A0639582E}" type="presOf" srcId="{A327DBCC-2535-4BEC-B953-0DD795EE25D1}" destId="{BABE60DD-F14A-4EF3-A250-F01E66EC35C9}" srcOrd="1" destOrd="0" presId="urn:microsoft.com/office/officeart/2005/8/layout/orgChart1"/>
    <dgm:cxn modelId="{FD0F3926-3517-4A27-8FCD-ED828E3F33BD}" type="presOf" srcId="{158D1A67-30E2-4818-A589-C2740F82CF0C}" destId="{EB9937A2-1359-4290-BC38-68A746CCA67A}" srcOrd="0" destOrd="0" presId="urn:microsoft.com/office/officeart/2005/8/layout/orgChart1"/>
    <dgm:cxn modelId="{3872EE33-DC0C-43F2-BA2F-923AB6CE88EC}" srcId="{AAEDE932-199F-4C58-8E01-F5A7FD95E51A}" destId="{A327DBCC-2535-4BEC-B953-0DD795EE25D1}" srcOrd="0" destOrd="0" parTransId="{93A1C2E9-4027-4CFA-AE15-9654E08E0190}" sibTransId="{E1912BE3-E3C5-4C57-89E4-A8289770C74F}"/>
    <dgm:cxn modelId="{1B731163-FD12-49D5-9CD9-1B403B1C6F6A}" type="presOf" srcId="{4AAA44C5-D51C-409A-9656-C56627AD331E}" destId="{9FEEAD51-6173-4A25-9BA9-2E36E7411736}" srcOrd="0" destOrd="0" presId="urn:microsoft.com/office/officeart/2005/8/layout/orgChart1"/>
    <dgm:cxn modelId="{3CDF0B64-C248-4CAB-8758-4ABBE8B4C807}" type="presOf" srcId="{2BA87965-AE87-461F-9EA0-A9F7A95ACF3A}" destId="{58B3B56D-5C73-4CAB-87FF-FF3609323D68}" srcOrd="0" destOrd="0" presId="urn:microsoft.com/office/officeart/2005/8/layout/orgChart1"/>
    <dgm:cxn modelId="{3300864E-C295-4D2D-B22B-280478DBCD72}" type="presOf" srcId="{D9C3738F-FB2E-47D2-89C6-30020B400F7B}" destId="{AD0EFFDD-F1DF-4CA9-B931-32D351E8E1E5}" srcOrd="0" destOrd="0" presId="urn:microsoft.com/office/officeart/2005/8/layout/orgChart1"/>
    <dgm:cxn modelId="{75F17357-E329-445E-BF03-5F19C19DAD4F}" type="presOf" srcId="{3CEA23AF-1099-4997-935A-2F5B21BCB56A}" destId="{2F9D09F9-C535-4BD5-B969-3B6F35FB3A9F}" srcOrd="0" destOrd="0" presId="urn:microsoft.com/office/officeart/2005/8/layout/orgChart1"/>
    <dgm:cxn modelId="{894B577D-C429-4CE1-9F07-972972118CBD}" type="presOf" srcId="{A2251282-8BB7-4F08-980D-3BDE1D41814F}" destId="{2A23FD8D-6281-4DF4-BA08-C4A3BFB4BCCF}" srcOrd="0" destOrd="0" presId="urn:microsoft.com/office/officeart/2005/8/layout/orgChart1"/>
    <dgm:cxn modelId="{5932C67F-C911-4D5A-9C44-E639F67EF926}" type="presOf" srcId="{A327DBCC-2535-4BEC-B953-0DD795EE25D1}" destId="{A1131512-E680-4C04-B555-F1F7A914500F}" srcOrd="0" destOrd="0" presId="urn:microsoft.com/office/officeart/2005/8/layout/orgChart1"/>
    <dgm:cxn modelId="{3B8A4985-82D1-4004-9FC2-999C8923A0A6}" type="presOf" srcId="{139A3E87-3CF7-467F-8535-3C7BCAA2D49A}" destId="{502A4FED-A68F-4AC9-8034-58D5D75E43BE}" srcOrd="0" destOrd="0" presId="urn:microsoft.com/office/officeart/2005/8/layout/orgChart1"/>
    <dgm:cxn modelId="{5FBA9F8C-FC5B-4E71-9C40-06DB3C5EF6EF}" type="presOf" srcId="{158D1A67-30E2-4818-A589-C2740F82CF0C}" destId="{C40F6240-AABB-4153-BAE3-7D15501C1168}" srcOrd="1" destOrd="0" presId="urn:microsoft.com/office/officeart/2005/8/layout/orgChart1"/>
    <dgm:cxn modelId="{6A31479C-722B-4245-AD62-A39B38034869}" srcId="{AAEDE932-199F-4C58-8E01-F5A7FD95E51A}" destId="{6428076E-4509-4F42-9AEE-C0914E4E7B7B}" srcOrd="3" destOrd="0" parTransId="{B13089AD-46FE-4454-959C-B9CA02080D2A}" sibTransId="{683202C2-6223-4A50-BDED-44CA66A6B3FC}"/>
    <dgm:cxn modelId="{5A9762A0-A1AC-4D95-BC84-172F825E2AC7}" type="presOf" srcId="{93A1C2E9-4027-4CFA-AE15-9654E08E0190}" destId="{E458BAAE-21EF-4CC4-8713-7C31EED9442E}" srcOrd="0" destOrd="0" presId="urn:microsoft.com/office/officeart/2005/8/layout/orgChart1"/>
    <dgm:cxn modelId="{F5CA03A1-0835-4419-942A-0F8ADBCC4238}" srcId="{AAEDE932-199F-4C58-8E01-F5A7FD95E51A}" destId="{158D1A67-30E2-4818-A589-C2740F82CF0C}" srcOrd="1" destOrd="0" parTransId="{2BA87965-AE87-461F-9EA0-A9F7A95ACF3A}" sibTransId="{166B37BE-2621-42BF-9424-44A6AC71CBAB}"/>
    <dgm:cxn modelId="{C5BDEFAD-40C2-4749-A409-33F41E26F4AB}" type="presOf" srcId="{AAEDE932-199F-4C58-8E01-F5A7FD95E51A}" destId="{FC73F6C8-CCBD-43EE-BADD-3D0C4F912C70}" srcOrd="1" destOrd="0" presId="urn:microsoft.com/office/officeart/2005/8/layout/orgChart1"/>
    <dgm:cxn modelId="{51E7CABF-8B52-417B-B86A-3ED6350C51B0}" type="presOf" srcId="{AAEDE932-199F-4C58-8E01-F5A7FD95E51A}" destId="{FE0D74B3-578D-4670-8516-F646F363EABA}" srcOrd="0" destOrd="0" presId="urn:microsoft.com/office/officeart/2005/8/layout/orgChart1"/>
    <dgm:cxn modelId="{06258FCE-A610-43B0-B573-142E5D9D44C9}" type="presOf" srcId="{B13089AD-46FE-4454-959C-B9CA02080D2A}" destId="{519A0750-BCCB-403E-928F-266ACABBC630}" srcOrd="0" destOrd="0" presId="urn:microsoft.com/office/officeart/2005/8/layout/orgChart1"/>
    <dgm:cxn modelId="{7E538DD7-F5C2-4348-9A6A-AB15EB9948B6}" type="presOf" srcId="{6428076E-4509-4F42-9AEE-C0914E4E7B7B}" destId="{1DE9D380-0712-48E9-9028-737BCABB53C3}" srcOrd="1" destOrd="0" presId="urn:microsoft.com/office/officeart/2005/8/layout/orgChart1"/>
    <dgm:cxn modelId="{F10F26EC-124F-4803-BE09-2BCE69B7BCE9}" srcId="{AAEDE932-199F-4C58-8E01-F5A7FD95E51A}" destId="{A2251282-8BB7-4F08-980D-3BDE1D41814F}" srcOrd="2" destOrd="0" parTransId="{3CEA23AF-1099-4997-935A-2F5B21BCB56A}" sibTransId="{82339C46-5FF8-4D28-92FE-43D461B6DAE9}"/>
    <dgm:cxn modelId="{88D125F2-B9BC-49A9-BE97-58BF50ABF2F9}" type="presOf" srcId="{139A3E87-3CF7-467F-8535-3C7BCAA2D49A}" destId="{E584D939-7D67-40A6-9E75-8BDF2D601F9B}" srcOrd="1" destOrd="0" presId="urn:microsoft.com/office/officeart/2005/8/layout/orgChart1"/>
    <dgm:cxn modelId="{8B5835F5-CDBE-4EEC-A383-8A340C12ED28}" srcId="{AAEDE932-199F-4C58-8E01-F5A7FD95E51A}" destId="{139A3E87-3CF7-467F-8535-3C7BCAA2D49A}" srcOrd="4" destOrd="0" parTransId="{D9C3738F-FB2E-47D2-89C6-30020B400F7B}" sibTransId="{644C0138-EBD0-4F19-A724-B024E315A063}"/>
    <dgm:cxn modelId="{8C96F83D-EC0D-4260-946C-31A70B2A563E}" type="presParOf" srcId="{9FEEAD51-6173-4A25-9BA9-2E36E7411736}" destId="{8E623CAE-101D-4341-A342-360FAED3DDEA}" srcOrd="0" destOrd="0" presId="urn:microsoft.com/office/officeart/2005/8/layout/orgChart1"/>
    <dgm:cxn modelId="{82F86C15-339C-4882-8447-26A62872E73E}" type="presParOf" srcId="{8E623CAE-101D-4341-A342-360FAED3DDEA}" destId="{AD7B3172-4862-4439-89FE-FE12664E1DA5}" srcOrd="0" destOrd="0" presId="urn:microsoft.com/office/officeart/2005/8/layout/orgChart1"/>
    <dgm:cxn modelId="{22213251-BB53-4821-81D7-D6C80EC2141F}" type="presParOf" srcId="{AD7B3172-4862-4439-89FE-FE12664E1DA5}" destId="{FE0D74B3-578D-4670-8516-F646F363EABA}" srcOrd="0" destOrd="0" presId="urn:microsoft.com/office/officeart/2005/8/layout/orgChart1"/>
    <dgm:cxn modelId="{21647709-A407-4B9E-8386-2637608A856A}" type="presParOf" srcId="{AD7B3172-4862-4439-89FE-FE12664E1DA5}" destId="{FC73F6C8-CCBD-43EE-BADD-3D0C4F912C70}" srcOrd="1" destOrd="0" presId="urn:microsoft.com/office/officeart/2005/8/layout/orgChart1"/>
    <dgm:cxn modelId="{0F668665-9440-40DA-822A-04E60275A40A}" type="presParOf" srcId="{8E623CAE-101D-4341-A342-360FAED3DDEA}" destId="{5DF5BD36-3AE9-48BE-8162-4B800EF6D0F9}" srcOrd="1" destOrd="0" presId="urn:microsoft.com/office/officeart/2005/8/layout/orgChart1"/>
    <dgm:cxn modelId="{21D9702E-7305-4BDE-8304-F42281AC653F}" type="presParOf" srcId="{5DF5BD36-3AE9-48BE-8162-4B800EF6D0F9}" destId="{E458BAAE-21EF-4CC4-8713-7C31EED9442E}" srcOrd="0" destOrd="0" presId="urn:microsoft.com/office/officeart/2005/8/layout/orgChart1"/>
    <dgm:cxn modelId="{8E70E794-A435-405A-9184-5D848E1976F9}" type="presParOf" srcId="{5DF5BD36-3AE9-48BE-8162-4B800EF6D0F9}" destId="{E65B45B0-4E3A-40D2-B9E9-6B13264AE082}" srcOrd="1" destOrd="0" presId="urn:microsoft.com/office/officeart/2005/8/layout/orgChart1"/>
    <dgm:cxn modelId="{1C33FF16-64CC-42D8-94D0-C819D978BD98}" type="presParOf" srcId="{E65B45B0-4E3A-40D2-B9E9-6B13264AE082}" destId="{E85B9F64-65FF-4B68-A35C-16B0FF5D630B}" srcOrd="0" destOrd="0" presId="urn:microsoft.com/office/officeart/2005/8/layout/orgChart1"/>
    <dgm:cxn modelId="{E0C5341E-2C66-4674-83C2-561DF777CE60}" type="presParOf" srcId="{E85B9F64-65FF-4B68-A35C-16B0FF5D630B}" destId="{A1131512-E680-4C04-B555-F1F7A914500F}" srcOrd="0" destOrd="0" presId="urn:microsoft.com/office/officeart/2005/8/layout/orgChart1"/>
    <dgm:cxn modelId="{8936DAAC-3A3C-46F5-B6D2-601CC7944F69}" type="presParOf" srcId="{E85B9F64-65FF-4B68-A35C-16B0FF5D630B}" destId="{BABE60DD-F14A-4EF3-A250-F01E66EC35C9}" srcOrd="1" destOrd="0" presId="urn:microsoft.com/office/officeart/2005/8/layout/orgChart1"/>
    <dgm:cxn modelId="{A450E745-233A-452D-8DC7-5352859D4152}" type="presParOf" srcId="{E65B45B0-4E3A-40D2-B9E9-6B13264AE082}" destId="{CC382B7F-1B44-4145-9F37-045BA69181C9}" srcOrd="1" destOrd="0" presId="urn:microsoft.com/office/officeart/2005/8/layout/orgChart1"/>
    <dgm:cxn modelId="{86A6863D-649A-4E9F-809B-10C321DD88CE}" type="presParOf" srcId="{E65B45B0-4E3A-40D2-B9E9-6B13264AE082}" destId="{B956F125-89F8-43ED-B4D7-4BBCDF734F7E}" srcOrd="2" destOrd="0" presId="urn:microsoft.com/office/officeart/2005/8/layout/orgChart1"/>
    <dgm:cxn modelId="{832F1684-51F9-4970-87EC-BB2A2F33318F}" type="presParOf" srcId="{5DF5BD36-3AE9-48BE-8162-4B800EF6D0F9}" destId="{58B3B56D-5C73-4CAB-87FF-FF3609323D68}" srcOrd="2" destOrd="0" presId="urn:microsoft.com/office/officeart/2005/8/layout/orgChart1"/>
    <dgm:cxn modelId="{81412ABC-466A-4C2E-9F81-31A7889B851E}" type="presParOf" srcId="{5DF5BD36-3AE9-48BE-8162-4B800EF6D0F9}" destId="{C5F3F3EF-8A21-48F5-878B-8758A443AC47}" srcOrd="3" destOrd="0" presId="urn:microsoft.com/office/officeart/2005/8/layout/orgChart1"/>
    <dgm:cxn modelId="{ECDB4E5B-0305-4A38-982F-1E718976B6DC}" type="presParOf" srcId="{C5F3F3EF-8A21-48F5-878B-8758A443AC47}" destId="{E7AB7BAB-13AA-45F0-B796-9164A638FF49}" srcOrd="0" destOrd="0" presId="urn:microsoft.com/office/officeart/2005/8/layout/orgChart1"/>
    <dgm:cxn modelId="{E4A88A58-741B-4956-983F-066E3CF2DCF7}" type="presParOf" srcId="{E7AB7BAB-13AA-45F0-B796-9164A638FF49}" destId="{EB9937A2-1359-4290-BC38-68A746CCA67A}" srcOrd="0" destOrd="0" presId="urn:microsoft.com/office/officeart/2005/8/layout/orgChart1"/>
    <dgm:cxn modelId="{F86537E7-84AF-49B6-92A2-5D54621E35D5}" type="presParOf" srcId="{E7AB7BAB-13AA-45F0-B796-9164A638FF49}" destId="{C40F6240-AABB-4153-BAE3-7D15501C1168}" srcOrd="1" destOrd="0" presId="urn:microsoft.com/office/officeart/2005/8/layout/orgChart1"/>
    <dgm:cxn modelId="{F61AAB21-0646-49FA-926A-50481A83798F}" type="presParOf" srcId="{C5F3F3EF-8A21-48F5-878B-8758A443AC47}" destId="{09358229-2717-4B5C-96EC-36708EDA30EC}" srcOrd="1" destOrd="0" presId="urn:microsoft.com/office/officeart/2005/8/layout/orgChart1"/>
    <dgm:cxn modelId="{81C9D88E-2E2F-4B69-8686-0FF1563F0B48}" type="presParOf" srcId="{C5F3F3EF-8A21-48F5-878B-8758A443AC47}" destId="{F99C457C-EA22-4E70-818E-D521A581771A}" srcOrd="2" destOrd="0" presId="urn:microsoft.com/office/officeart/2005/8/layout/orgChart1"/>
    <dgm:cxn modelId="{8E3C5E59-6B7F-458C-B025-7729A789D6D4}" type="presParOf" srcId="{5DF5BD36-3AE9-48BE-8162-4B800EF6D0F9}" destId="{2F9D09F9-C535-4BD5-B969-3B6F35FB3A9F}" srcOrd="4" destOrd="0" presId="urn:microsoft.com/office/officeart/2005/8/layout/orgChart1"/>
    <dgm:cxn modelId="{5366FF44-A59B-409C-8A35-FB7376E93412}" type="presParOf" srcId="{5DF5BD36-3AE9-48BE-8162-4B800EF6D0F9}" destId="{D4D166A1-BD50-4EC3-8535-BE6FCAAB99B7}" srcOrd="5" destOrd="0" presId="urn:microsoft.com/office/officeart/2005/8/layout/orgChart1"/>
    <dgm:cxn modelId="{AA672A0B-F160-4B46-BFE0-FC31F0D22B64}" type="presParOf" srcId="{D4D166A1-BD50-4EC3-8535-BE6FCAAB99B7}" destId="{683C50D8-1CE0-463C-BDBC-5B8BDD7ACA02}" srcOrd="0" destOrd="0" presId="urn:microsoft.com/office/officeart/2005/8/layout/orgChart1"/>
    <dgm:cxn modelId="{372D3273-A8C0-47C8-81B3-21D84A816FF5}" type="presParOf" srcId="{683C50D8-1CE0-463C-BDBC-5B8BDD7ACA02}" destId="{2A23FD8D-6281-4DF4-BA08-C4A3BFB4BCCF}" srcOrd="0" destOrd="0" presId="urn:microsoft.com/office/officeart/2005/8/layout/orgChart1"/>
    <dgm:cxn modelId="{DF507CCE-A9D3-4FB9-B616-99109B23D064}" type="presParOf" srcId="{683C50D8-1CE0-463C-BDBC-5B8BDD7ACA02}" destId="{6D42EA22-AE0D-4447-9402-394046D16AF4}" srcOrd="1" destOrd="0" presId="urn:microsoft.com/office/officeart/2005/8/layout/orgChart1"/>
    <dgm:cxn modelId="{62DE3AA6-3CA4-4F52-AA05-595A42B6F09B}" type="presParOf" srcId="{D4D166A1-BD50-4EC3-8535-BE6FCAAB99B7}" destId="{20F38E89-A18A-4EE3-B206-13E07DDEE1C8}" srcOrd="1" destOrd="0" presId="urn:microsoft.com/office/officeart/2005/8/layout/orgChart1"/>
    <dgm:cxn modelId="{E02B1F67-B161-41EB-B536-EC27CAB3FAA8}" type="presParOf" srcId="{D4D166A1-BD50-4EC3-8535-BE6FCAAB99B7}" destId="{674B3959-89AF-4C2A-9C57-9C61D4AE444A}" srcOrd="2" destOrd="0" presId="urn:microsoft.com/office/officeart/2005/8/layout/orgChart1"/>
    <dgm:cxn modelId="{27A4FC36-438E-478B-AAB9-3A7701232AA5}" type="presParOf" srcId="{5DF5BD36-3AE9-48BE-8162-4B800EF6D0F9}" destId="{519A0750-BCCB-403E-928F-266ACABBC630}" srcOrd="6" destOrd="0" presId="urn:microsoft.com/office/officeart/2005/8/layout/orgChart1"/>
    <dgm:cxn modelId="{412ED204-AE9C-468F-9A84-8068958108F4}" type="presParOf" srcId="{5DF5BD36-3AE9-48BE-8162-4B800EF6D0F9}" destId="{A90DE505-4C5B-4512-ADD7-50676497A3B1}" srcOrd="7" destOrd="0" presId="urn:microsoft.com/office/officeart/2005/8/layout/orgChart1"/>
    <dgm:cxn modelId="{5418665B-8337-403D-BF6B-5E315D9ACAB8}" type="presParOf" srcId="{A90DE505-4C5B-4512-ADD7-50676497A3B1}" destId="{D6F732E4-6F6B-4DD4-8218-162DAE8F218D}" srcOrd="0" destOrd="0" presId="urn:microsoft.com/office/officeart/2005/8/layout/orgChart1"/>
    <dgm:cxn modelId="{22B7A7E3-5D65-4430-A1B5-EF4779BAF674}" type="presParOf" srcId="{D6F732E4-6F6B-4DD4-8218-162DAE8F218D}" destId="{92FD5618-225A-4418-85B6-0B9892C019EF}" srcOrd="0" destOrd="0" presId="urn:microsoft.com/office/officeart/2005/8/layout/orgChart1"/>
    <dgm:cxn modelId="{310A8923-D1E1-45E4-94BB-D148E6DAF4D5}" type="presParOf" srcId="{D6F732E4-6F6B-4DD4-8218-162DAE8F218D}" destId="{1DE9D380-0712-48E9-9028-737BCABB53C3}" srcOrd="1" destOrd="0" presId="urn:microsoft.com/office/officeart/2005/8/layout/orgChart1"/>
    <dgm:cxn modelId="{3EC7D74B-033D-4EBC-944B-FD415CF542BF}" type="presParOf" srcId="{A90DE505-4C5B-4512-ADD7-50676497A3B1}" destId="{903DB2DC-4516-4E3D-86BD-9F7057492B20}" srcOrd="1" destOrd="0" presId="urn:microsoft.com/office/officeart/2005/8/layout/orgChart1"/>
    <dgm:cxn modelId="{8E3DDD34-E6EC-44A1-88DF-83470056DBAC}" type="presParOf" srcId="{A90DE505-4C5B-4512-ADD7-50676497A3B1}" destId="{109DD1F9-58DB-4C59-84DA-232D9609D15A}" srcOrd="2" destOrd="0" presId="urn:microsoft.com/office/officeart/2005/8/layout/orgChart1"/>
    <dgm:cxn modelId="{03CFE5EA-1697-45EE-81E1-06724BCACC2E}" type="presParOf" srcId="{5DF5BD36-3AE9-48BE-8162-4B800EF6D0F9}" destId="{AD0EFFDD-F1DF-4CA9-B931-32D351E8E1E5}" srcOrd="8" destOrd="0" presId="urn:microsoft.com/office/officeart/2005/8/layout/orgChart1"/>
    <dgm:cxn modelId="{D3D74653-E1CE-4F84-9BB1-1E7A577C2643}" type="presParOf" srcId="{5DF5BD36-3AE9-48BE-8162-4B800EF6D0F9}" destId="{89DD351D-93FF-4560-8916-99320B604062}" srcOrd="9" destOrd="0" presId="urn:microsoft.com/office/officeart/2005/8/layout/orgChart1"/>
    <dgm:cxn modelId="{9ADD9981-FBFA-432D-A764-4A93B692AAAE}" type="presParOf" srcId="{89DD351D-93FF-4560-8916-99320B604062}" destId="{7DB30F41-3F87-4479-BE81-9C31FB6844BF}" srcOrd="0" destOrd="0" presId="urn:microsoft.com/office/officeart/2005/8/layout/orgChart1"/>
    <dgm:cxn modelId="{3B2E0B7E-7D35-4F00-A3B0-DF5C16177A17}" type="presParOf" srcId="{7DB30F41-3F87-4479-BE81-9C31FB6844BF}" destId="{502A4FED-A68F-4AC9-8034-58D5D75E43BE}" srcOrd="0" destOrd="0" presId="urn:microsoft.com/office/officeart/2005/8/layout/orgChart1"/>
    <dgm:cxn modelId="{F1B8C40E-7158-4B0C-AE21-2A3A37EDE1E9}" type="presParOf" srcId="{7DB30F41-3F87-4479-BE81-9C31FB6844BF}" destId="{E584D939-7D67-40A6-9E75-8BDF2D601F9B}" srcOrd="1" destOrd="0" presId="urn:microsoft.com/office/officeart/2005/8/layout/orgChart1"/>
    <dgm:cxn modelId="{FD2EECDC-95CE-4F65-96D8-2419E38E8649}" type="presParOf" srcId="{89DD351D-93FF-4560-8916-99320B604062}" destId="{767D7159-3ED1-4347-8F5B-E02C7C936BA7}" srcOrd="1" destOrd="0" presId="urn:microsoft.com/office/officeart/2005/8/layout/orgChart1"/>
    <dgm:cxn modelId="{60BB12D1-2498-4F8F-9A18-D401197BFD22}" type="presParOf" srcId="{89DD351D-93FF-4560-8916-99320B604062}" destId="{8028859B-7058-4644-9344-768822C8A928}" srcOrd="2" destOrd="0" presId="urn:microsoft.com/office/officeart/2005/8/layout/orgChart1"/>
    <dgm:cxn modelId="{25E9CCD7-1C80-4BAE-8453-8A6AA8A1595A}" type="presParOf" srcId="{8E623CAE-101D-4341-A342-360FAED3DDEA}" destId="{4F397816-A8B2-419E-9115-14643E69FA1F}" srcOrd="2" destOrd="0" presId="urn:microsoft.com/office/officeart/2005/8/layout/orgChart1"/>
  </dgm:cxnLst>
  <dgm:bg>
    <a:noFill/>
    <a:effectLst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EFFDD-F1DF-4CA9-B931-32D351E8E1E5}">
      <dsp:nvSpPr>
        <dsp:cNvPr id="0" name=""/>
        <dsp:cNvSpPr/>
      </dsp:nvSpPr>
      <dsp:spPr>
        <a:xfrm>
          <a:off x="5606236" y="2078419"/>
          <a:ext cx="4645470" cy="403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559"/>
              </a:lnTo>
              <a:lnTo>
                <a:pt x="4645470" y="201559"/>
              </a:lnTo>
              <a:lnTo>
                <a:pt x="4645470" y="40311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A0750-BCCB-403E-928F-266ACABBC630}">
      <dsp:nvSpPr>
        <dsp:cNvPr id="0" name=""/>
        <dsp:cNvSpPr/>
      </dsp:nvSpPr>
      <dsp:spPr>
        <a:xfrm>
          <a:off x="5606236" y="2078419"/>
          <a:ext cx="2322735" cy="403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559"/>
              </a:lnTo>
              <a:lnTo>
                <a:pt x="2322735" y="201559"/>
              </a:lnTo>
              <a:lnTo>
                <a:pt x="2322735" y="40311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D09F9-C535-4BD5-B969-3B6F35FB3A9F}">
      <dsp:nvSpPr>
        <dsp:cNvPr id="0" name=""/>
        <dsp:cNvSpPr/>
      </dsp:nvSpPr>
      <dsp:spPr>
        <a:xfrm>
          <a:off x="5560516" y="2078419"/>
          <a:ext cx="91440" cy="4031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311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3B56D-5C73-4CAB-87FF-FF3609323D68}">
      <dsp:nvSpPr>
        <dsp:cNvPr id="0" name=""/>
        <dsp:cNvSpPr/>
      </dsp:nvSpPr>
      <dsp:spPr>
        <a:xfrm>
          <a:off x="3283501" y="2078419"/>
          <a:ext cx="2322735" cy="403119"/>
        </a:xfrm>
        <a:custGeom>
          <a:avLst/>
          <a:gdLst/>
          <a:ahLst/>
          <a:cxnLst/>
          <a:rect l="0" t="0" r="0" b="0"/>
          <a:pathLst>
            <a:path>
              <a:moveTo>
                <a:pt x="2322735" y="0"/>
              </a:moveTo>
              <a:lnTo>
                <a:pt x="2322735" y="201559"/>
              </a:lnTo>
              <a:lnTo>
                <a:pt x="0" y="201559"/>
              </a:lnTo>
              <a:lnTo>
                <a:pt x="0" y="40311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8BAAE-21EF-4CC4-8713-7C31EED9442E}">
      <dsp:nvSpPr>
        <dsp:cNvPr id="0" name=""/>
        <dsp:cNvSpPr/>
      </dsp:nvSpPr>
      <dsp:spPr>
        <a:xfrm>
          <a:off x="960766" y="2078419"/>
          <a:ext cx="4645470" cy="403119"/>
        </a:xfrm>
        <a:custGeom>
          <a:avLst/>
          <a:gdLst/>
          <a:ahLst/>
          <a:cxnLst/>
          <a:rect l="0" t="0" r="0" b="0"/>
          <a:pathLst>
            <a:path>
              <a:moveTo>
                <a:pt x="4645470" y="0"/>
              </a:moveTo>
              <a:lnTo>
                <a:pt x="4645470" y="201559"/>
              </a:lnTo>
              <a:lnTo>
                <a:pt x="0" y="201559"/>
              </a:lnTo>
              <a:lnTo>
                <a:pt x="0" y="40311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D74B3-578D-4670-8516-F646F363EABA}">
      <dsp:nvSpPr>
        <dsp:cNvPr id="0" name=""/>
        <dsp:cNvSpPr/>
      </dsp:nvSpPr>
      <dsp:spPr>
        <a:xfrm>
          <a:off x="4646428" y="1118611"/>
          <a:ext cx="1919615" cy="9598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메인</a:t>
          </a:r>
        </a:p>
      </dsp:txBody>
      <dsp:txXfrm>
        <a:off x="4646428" y="1118611"/>
        <a:ext cx="1919615" cy="959807"/>
      </dsp:txXfrm>
    </dsp:sp>
    <dsp:sp modelId="{A1131512-E680-4C04-B555-F1F7A914500F}">
      <dsp:nvSpPr>
        <dsp:cNvPr id="0" name=""/>
        <dsp:cNvSpPr/>
      </dsp:nvSpPr>
      <dsp:spPr>
        <a:xfrm>
          <a:off x="958" y="2481539"/>
          <a:ext cx="1919615" cy="9598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영화</a:t>
          </a:r>
        </a:p>
      </dsp:txBody>
      <dsp:txXfrm>
        <a:off x="958" y="2481539"/>
        <a:ext cx="1919615" cy="959807"/>
      </dsp:txXfrm>
    </dsp:sp>
    <dsp:sp modelId="{EB9937A2-1359-4290-BC38-68A746CCA67A}">
      <dsp:nvSpPr>
        <dsp:cNvPr id="0" name=""/>
        <dsp:cNvSpPr/>
      </dsp:nvSpPr>
      <dsp:spPr>
        <a:xfrm>
          <a:off x="2323693" y="2481539"/>
          <a:ext cx="1919615" cy="9598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예매</a:t>
          </a:r>
        </a:p>
      </dsp:txBody>
      <dsp:txXfrm>
        <a:off x="2323693" y="2481539"/>
        <a:ext cx="1919615" cy="959807"/>
      </dsp:txXfrm>
    </dsp:sp>
    <dsp:sp modelId="{2A23FD8D-6281-4DF4-BA08-C4A3BFB4BCCF}">
      <dsp:nvSpPr>
        <dsp:cNvPr id="0" name=""/>
        <dsp:cNvSpPr/>
      </dsp:nvSpPr>
      <dsp:spPr>
        <a:xfrm>
          <a:off x="4646428" y="2481539"/>
          <a:ext cx="1919615" cy="9598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스토어</a:t>
          </a:r>
        </a:p>
      </dsp:txBody>
      <dsp:txXfrm>
        <a:off x="4646428" y="2481539"/>
        <a:ext cx="1919615" cy="959807"/>
      </dsp:txXfrm>
    </dsp:sp>
    <dsp:sp modelId="{92FD5618-225A-4418-85B6-0B9892C019EF}">
      <dsp:nvSpPr>
        <dsp:cNvPr id="0" name=""/>
        <dsp:cNvSpPr/>
      </dsp:nvSpPr>
      <dsp:spPr>
        <a:xfrm>
          <a:off x="6969163" y="2481539"/>
          <a:ext cx="1919615" cy="9598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고객센터</a:t>
          </a:r>
        </a:p>
      </dsp:txBody>
      <dsp:txXfrm>
        <a:off x="6969163" y="2481539"/>
        <a:ext cx="1919615" cy="959807"/>
      </dsp:txXfrm>
    </dsp:sp>
    <dsp:sp modelId="{502A4FED-A68F-4AC9-8034-58D5D75E43BE}">
      <dsp:nvSpPr>
        <dsp:cNvPr id="0" name=""/>
        <dsp:cNvSpPr/>
      </dsp:nvSpPr>
      <dsp:spPr>
        <a:xfrm>
          <a:off x="9291899" y="2481539"/>
          <a:ext cx="1919615" cy="9598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마이 페이지</a:t>
          </a:r>
        </a:p>
      </dsp:txBody>
      <dsp:txXfrm>
        <a:off x="9291899" y="2481539"/>
        <a:ext cx="1919615" cy="959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0E825-865B-4E4B-A929-119C3B8537F3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4D158-856E-4F45-87B6-F4D141FCB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2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8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75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7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52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6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2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5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6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9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6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1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9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9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6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3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8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6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F303-BDC6-4D28-B2E3-92849C518FB6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8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52" y="0"/>
            <a:ext cx="916964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3623" y="3167390"/>
            <a:ext cx="680475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/>
            <a:r>
              <a:rPr lang="en-US" altLang="ko-KR" sz="2800" b="1" spc="300" dirty="0">
                <a:solidFill>
                  <a:schemeClr val="bg1"/>
                </a:solidFill>
                <a:latin typeface="THE명품고딕EB_U" panose="02020603020101020101" pitchFamily="18" charset="-127"/>
                <a:ea typeface="THE명품고딕EB_U" panose="02020603020101020101" pitchFamily="18" charset="-127"/>
                <a:cs typeface="Open Sans Extrabold" panose="020B0906030804020204" pitchFamily="34" charset="0"/>
              </a:rPr>
              <a:t>ALL ABOUT MOVIE</a:t>
            </a:r>
            <a:endParaRPr lang="ko-KR" altLang="en-US" sz="2800" b="1" spc="300" dirty="0">
              <a:solidFill>
                <a:schemeClr val="bg1"/>
              </a:solidFill>
              <a:latin typeface="THE명품고딕EB_U" panose="02020603020101020101" pitchFamily="18" charset="-127"/>
              <a:ea typeface="THE명품고딕EB_U" panose="02020603020101020101" pitchFamily="18" charset="-127"/>
              <a:cs typeface="Open Sans Extrabold" panose="020B0906030804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747628" y="3848693"/>
            <a:ext cx="6696744" cy="307777"/>
            <a:chOff x="1223628" y="3134128"/>
            <a:chExt cx="6696744" cy="30777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223628" y="3300372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017" y="3134128"/>
              <a:ext cx="97174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dist"/>
              <a:r>
                <a:rPr lang="en-US" altLang="ko-KR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Open Sans Extrabold" panose="020B0906030804020204" pitchFamily="34" charset="0"/>
                </a:rPr>
                <a:t>- 3</a:t>
              </a:r>
              <a:r>
                <a:rPr lang="ko-KR" altLang="en-US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Open Sans Extrabold" panose="020B0906030804020204" pitchFamily="34" charset="0"/>
                </a:rPr>
                <a:t>조</a:t>
              </a:r>
              <a:r>
                <a:rPr lang="en-US" altLang="ko-KR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Open Sans Extrabold" panose="020B0906030804020204" pitchFamily="34" charset="0"/>
                </a:rPr>
                <a:t> -</a:t>
              </a:r>
              <a:endParaRPr lang="ko-KR" altLang="en-US" sz="1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 Extrabold" panose="020B0906030804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189710" y="6545483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박예은 명예회장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5356684" y="1210430"/>
            <a:ext cx="1452984" cy="1452984"/>
            <a:chOff x="3832684" y="1196752"/>
            <a:chExt cx="1452984" cy="1452984"/>
          </a:xfrm>
          <a:solidFill>
            <a:schemeClr val="bg1"/>
          </a:solidFill>
        </p:grpSpPr>
        <p:sp>
          <p:nvSpPr>
            <p:cNvPr id="36" name="타원 35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4" name="타원 4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2" name="타원 41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0" name="타원 3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3352096" y="1583295"/>
            <a:ext cx="1206759" cy="1206759"/>
            <a:chOff x="3832684" y="1196752"/>
            <a:chExt cx="1452984" cy="1452984"/>
          </a:xfrm>
          <a:solidFill>
            <a:schemeClr val="bg1"/>
          </a:solidFill>
        </p:grpSpPr>
        <p:sp>
          <p:nvSpPr>
            <p:cNvPr id="47" name="타원 46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5" name="타원 5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3" name="타원 5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1" name="타원 5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43645D4-0B77-46BC-A106-84570E87A5EE}"/>
              </a:ext>
            </a:extLst>
          </p:cNvPr>
          <p:cNvSpPr txBox="1"/>
          <p:nvPr/>
        </p:nvSpPr>
        <p:spPr>
          <a:xfrm>
            <a:off x="9548783" y="554586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김희주 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A1E9F7-6EC0-4A01-B817-23B7FF1F9817}"/>
              </a:ext>
            </a:extLst>
          </p:cNvPr>
          <p:cNvSpPr txBox="1"/>
          <p:nvPr/>
        </p:nvSpPr>
        <p:spPr>
          <a:xfrm>
            <a:off x="9189710" y="605121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한유진 대표이사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1F9335-FD8A-4947-BC6D-A722A87A1743}"/>
              </a:ext>
            </a:extLst>
          </p:cNvPr>
          <p:cNvSpPr txBox="1"/>
          <p:nvPr/>
        </p:nvSpPr>
        <p:spPr>
          <a:xfrm>
            <a:off x="9548783" y="579300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유연지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 전무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C55AD9-7126-4BE0-883D-463E6B4B76A9}"/>
              </a:ext>
            </a:extLst>
          </p:cNvPr>
          <p:cNvSpPr txBox="1"/>
          <p:nvPr/>
        </p:nvSpPr>
        <p:spPr>
          <a:xfrm>
            <a:off x="9189710" y="629312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이다혜 만년과장</a:t>
            </a:r>
          </a:p>
        </p:txBody>
      </p:sp>
    </p:spTree>
    <p:extLst>
      <p:ext uri="{BB962C8B-B14F-4D97-AF65-F5344CB8AC3E}">
        <p14:creationId xmlns:p14="http://schemas.microsoft.com/office/powerpoint/2010/main" val="8754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5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6E1C69-F065-4A5D-B2EB-71A47C8D1F85}"/>
              </a:ext>
            </a:extLst>
          </p:cNvPr>
          <p:cNvSpPr txBox="1"/>
          <p:nvPr/>
        </p:nvSpPr>
        <p:spPr>
          <a:xfrm>
            <a:off x="986752" y="241659"/>
            <a:ext cx="946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일정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ED7A7C-D644-4DF9-BB0B-9BCDF924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6376"/>
            <a:ext cx="12182272" cy="294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2685" y="3065776"/>
            <a:ext cx="5706633" cy="49449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>
              <a:lnSpc>
                <a:spcPct val="150000"/>
              </a:lnSpc>
            </a:pPr>
            <a:r>
              <a:rPr lang="en-US" altLang="ko-KR" sz="2000" b="1" spc="3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THANKS FOR WATCHING</a:t>
            </a:r>
            <a:endParaRPr lang="ko-KR" altLang="en-US" sz="2000" b="1" spc="3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356684" y="1196752"/>
            <a:ext cx="1452984" cy="1452984"/>
            <a:chOff x="3832684" y="1196752"/>
            <a:chExt cx="1452984" cy="1452984"/>
          </a:xfrm>
        </p:grpSpPr>
        <p:sp>
          <p:nvSpPr>
            <p:cNvPr id="11" name="타원 10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3352096" y="1630889"/>
            <a:ext cx="1145486" cy="1145486"/>
            <a:chOff x="3832684" y="1196752"/>
            <a:chExt cx="1452984" cy="1452984"/>
          </a:xfrm>
        </p:grpSpPr>
        <p:sp>
          <p:nvSpPr>
            <p:cNvPr id="23" name="타원 22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508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76" y="0"/>
            <a:ext cx="9156824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68656" y="1340769"/>
            <a:ext cx="2654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CONTENTS</a:t>
            </a:r>
            <a:endParaRPr lang="ko-KR" altLang="en-US" sz="3200" b="1" spc="3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847528" y="3269180"/>
            <a:ext cx="8352928" cy="72008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여기어때 잘난체 OTF" panose="020B0600000101010101" pitchFamily="34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35387" y="3094588"/>
            <a:ext cx="421195" cy="421195"/>
            <a:chOff x="7164288" y="2924944"/>
            <a:chExt cx="1368152" cy="1368152"/>
          </a:xfrm>
        </p:grpSpPr>
        <p:sp>
          <p:nvSpPr>
            <p:cNvPr id="22" name="타원 21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여기어때 잘난체 OTF" panose="020B0600000101010101" pitchFamily="34" charset="-127"/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954159" y="3094588"/>
            <a:ext cx="421195" cy="421195"/>
            <a:chOff x="8430158" y="3525632"/>
            <a:chExt cx="421195" cy="421195"/>
          </a:xfrm>
        </p:grpSpPr>
        <p:sp>
          <p:nvSpPr>
            <p:cNvPr id="26" name="타원 25"/>
            <p:cNvSpPr/>
            <p:nvPr/>
          </p:nvSpPr>
          <p:spPr>
            <a:xfrm>
              <a:off x="8430158" y="3525632"/>
              <a:ext cx="421195" cy="4211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78233" y="3673707"/>
              <a:ext cx="125045" cy="1250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982511" y="3089160"/>
            <a:ext cx="1562589" cy="1006146"/>
            <a:chOff x="10280" y="3089159"/>
            <a:chExt cx="1562589" cy="1006146"/>
          </a:xfrm>
        </p:grpSpPr>
        <p:sp>
          <p:nvSpPr>
            <p:cNvPr id="3" name="타원 2"/>
            <p:cNvSpPr/>
            <p:nvPr/>
          </p:nvSpPr>
          <p:spPr>
            <a:xfrm>
              <a:off x="1140821" y="3089159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n-ea"/>
                  <a:cs typeface="Open Sans Extrabold" panose="020B0906030804020204" pitchFamily="34" charset="0"/>
                </a:rPr>
                <a:t>1</a:t>
              </a:r>
              <a:endParaRPr lang="ko-KR" altLang="en-US" sz="1200" dirty="0">
                <a:latin typeface="+mn-ea"/>
                <a:cs typeface="Open Sans Extrabold" panose="020B0906030804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9196157">
              <a:off x="10280" y="3818306"/>
              <a:ext cx="1284326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목적 </a:t>
              </a:r>
              <a:r>
                <a:rPr lang="en-US" altLang="ko-KR" sz="1200" b="1" dirty="0">
                  <a:latin typeface="+mn-ea"/>
                </a:rPr>
                <a:t>/ </a:t>
              </a:r>
              <a:r>
                <a:rPr lang="ko-KR" altLang="en-US" sz="1200" b="1" dirty="0">
                  <a:latin typeface="+mn-ea"/>
                </a:rPr>
                <a:t>기대효과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732846" y="3090296"/>
            <a:ext cx="1152055" cy="911512"/>
            <a:chOff x="2223734" y="3089160"/>
            <a:chExt cx="1152055" cy="911512"/>
          </a:xfrm>
        </p:grpSpPr>
        <p:sp>
          <p:nvSpPr>
            <p:cNvPr id="12" name="타원 11"/>
            <p:cNvSpPr/>
            <p:nvPr/>
          </p:nvSpPr>
          <p:spPr>
            <a:xfrm>
              <a:off x="2943741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n-ea"/>
                  <a:cs typeface="Open Sans Extrabold" panose="020B0906030804020204" pitchFamily="34" charset="0"/>
                </a:rPr>
                <a:t>2</a:t>
              </a:r>
              <a:endParaRPr lang="ko-KR" altLang="en-US" sz="1200" dirty="0">
                <a:latin typeface="+mn-ea"/>
                <a:cs typeface="Open Sans Extrabold" panose="020B0906030804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9029323">
              <a:off x="2223734" y="3723673"/>
              <a:ext cx="854721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업무 분담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149216" y="3089160"/>
            <a:ext cx="1115024" cy="950007"/>
            <a:chOff x="3535570" y="3089160"/>
            <a:chExt cx="1115024" cy="950007"/>
          </a:xfrm>
        </p:grpSpPr>
        <p:sp>
          <p:nvSpPr>
            <p:cNvPr id="14" name="타원 13"/>
            <p:cNvSpPr/>
            <p:nvPr/>
          </p:nvSpPr>
          <p:spPr>
            <a:xfrm>
              <a:off x="4218546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n-ea"/>
                  <a:cs typeface="Open Sans Extrabold" panose="020B0906030804020204" pitchFamily="34" charset="0"/>
                </a:rPr>
                <a:t>3</a:t>
              </a:r>
              <a:endParaRPr lang="ko-KR" altLang="en-US" sz="1200" dirty="0">
                <a:latin typeface="+mn-ea"/>
                <a:cs typeface="Open Sans Extrabold" panose="020B0906030804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8957715">
              <a:off x="3535570" y="3762168"/>
              <a:ext cx="854721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개발 환경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509841" y="3089160"/>
            <a:ext cx="1116586" cy="957851"/>
            <a:chOff x="4573473" y="3089159"/>
            <a:chExt cx="1116586" cy="957851"/>
          </a:xfrm>
        </p:grpSpPr>
        <p:sp>
          <p:nvSpPr>
            <p:cNvPr id="15" name="타원 14"/>
            <p:cNvSpPr/>
            <p:nvPr/>
          </p:nvSpPr>
          <p:spPr>
            <a:xfrm>
              <a:off x="5258011" y="3089159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n-ea"/>
                  <a:cs typeface="Open Sans Extrabold" panose="020B0906030804020204" pitchFamily="34" charset="0"/>
                </a:rPr>
                <a:t>4</a:t>
              </a:r>
              <a:endParaRPr lang="ko-KR" altLang="en-US" sz="1200" dirty="0">
                <a:latin typeface="+mn-ea"/>
                <a:cs typeface="Open Sans Extrabold" panose="020B0906030804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029435">
              <a:off x="4573473" y="3770011"/>
              <a:ext cx="854721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진행 현황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356684" y="1210430"/>
            <a:ext cx="1452984" cy="1452984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5" name="타원 4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3" name="타원 4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1" name="타원 4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3352096" y="1583295"/>
            <a:ext cx="1206759" cy="1206759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8" name="타원 47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6" name="타원 5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4" name="타원 5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2" name="타원 51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EE6DD005-36F0-4CA9-8ADB-DB5C722D5829}"/>
              </a:ext>
            </a:extLst>
          </p:cNvPr>
          <p:cNvSpPr/>
          <p:nvPr/>
        </p:nvSpPr>
        <p:spPr>
          <a:xfrm>
            <a:off x="8615952" y="3090296"/>
            <a:ext cx="432048" cy="43204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5</a:t>
            </a:r>
            <a:endParaRPr lang="ko-KR" altLang="en-US" sz="1600" dirty="0">
              <a:latin typeface="+mj-lt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65AB2-FC13-479E-B69A-4553501D4F77}"/>
              </a:ext>
            </a:extLst>
          </p:cNvPr>
          <p:cNvSpPr txBox="1"/>
          <p:nvPr/>
        </p:nvSpPr>
        <p:spPr>
          <a:xfrm rot="19029435">
            <a:off x="8193401" y="3646260"/>
            <a:ext cx="49244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392735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D1D26-84C8-4F2D-9E73-39569057BF90}"/>
              </a:ext>
            </a:extLst>
          </p:cNvPr>
          <p:cNvSpPr txBox="1"/>
          <p:nvPr/>
        </p:nvSpPr>
        <p:spPr>
          <a:xfrm>
            <a:off x="4834951" y="287180"/>
            <a:ext cx="2502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프로젝트 소개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0ACEE4-1538-4BC4-A08F-876F13A33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7" y="1705123"/>
            <a:ext cx="3447753" cy="34477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7D9662-C123-4132-8F31-22CD8636B6DD}"/>
              </a:ext>
            </a:extLst>
          </p:cNvPr>
          <p:cNvSpPr txBox="1"/>
          <p:nvPr/>
        </p:nvSpPr>
        <p:spPr>
          <a:xfrm>
            <a:off x="5219848" y="2811836"/>
            <a:ext cx="587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THE명품고딕EB_U" panose="02020603020101020101" pitchFamily="18" charset="-127"/>
                <a:ea typeface="THE명품고딕EB_U" panose="02020603020101020101" pitchFamily="18" charset="-127"/>
              </a:rPr>
              <a:t>ALL ABOUT MOVIE</a:t>
            </a:r>
            <a:endParaRPr lang="en-US" altLang="ko-KR" dirty="0">
              <a:solidFill>
                <a:schemeClr val="bg1"/>
              </a:solidFill>
              <a:latin typeface="THE명품고딕EB_U" panose="02020603020101020101" pitchFamily="18" charset="-127"/>
              <a:ea typeface="THE명품고딕EB_U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B826AA6-9A6B-4F38-AF15-193A760E04A3}"/>
              </a:ext>
            </a:extLst>
          </p:cNvPr>
          <p:cNvCxnSpPr>
            <a:cxnSpLocks/>
          </p:cNvCxnSpPr>
          <p:nvPr/>
        </p:nvCxnSpPr>
        <p:spPr>
          <a:xfrm>
            <a:off x="4980811" y="3364335"/>
            <a:ext cx="633544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CCDBF0-8124-415B-BF76-B127E9EBF920}"/>
              </a:ext>
            </a:extLst>
          </p:cNvPr>
          <p:cNvSpPr txBox="1"/>
          <p:nvPr/>
        </p:nvSpPr>
        <p:spPr>
          <a:xfrm>
            <a:off x="5700546" y="3493665"/>
            <a:ext cx="491502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모든 영화를 다루는 사이트를 의미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06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선정 이유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8197516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1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D1E04FC-07BB-4ECB-9E00-4F6C15984096}"/>
              </a:ext>
            </a:extLst>
          </p:cNvPr>
          <p:cNvSpPr txBox="1"/>
          <p:nvPr/>
        </p:nvSpPr>
        <p:spPr>
          <a:xfrm>
            <a:off x="380024" y="1251143"/>
            <a:ext cx="162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목적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64E20-163A-46B9-81B0-1081EE5E2D5A}"/>
              </a:ext>
            </a:extLst>
          </p:cNvPr>
          <p:cNvSpPr txBox="1"/>
          <p:nvPr/>
        </p:nvSpPr>
        <p:spPr>
          <a:xfrm>
            <a:off x="940549" y="252216"/>
            <a:ext cx="277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목적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/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기대효과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B432C48-AE39-4213-BBBE-A6B5B22D926A}"/>
              </a:ext>
            </a:extLst>
          </p:cNvPr>
          <p:cNvCxnSpPr>
            <a:cxnSpLocks/>
          </p:cNvCxnSpPr>
          <p:nvPr/>
        </p:nvCxnSpPr>
        <p:spPr>
          <a:xfrm>
            <a:off x="558490" y="1830877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AFAC98-5257-4090-B7B2-4C44110BDD5A}"/>
              </a:ext>
            </a:extLst>
          </p:cNvPr>
          <p:cNvSpPr txBox="1"/>
          <p:nvPr/>
        </p:nvSpPr>
        <p:spPr>
          <a:xfrm>
            <a:off x="797117" y="3205713"/>
            <a:ext cx="162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기대효과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03FD8E2-BD27-4FAC-B5ED-B90AA44A9D8C}"/>
              </a:ext>
            </a:extLst>
          </p:cNvPr>
          <p:cNvCxnSpPr>
            <a:cxnSpLocks/>
          </p:cNvCxnSpPr>
          <p:nvPr/>
        </p:nvCxnSpPr>
        <p:spPr>
          <a:xfrm>
            <a:off x="558489" y="3771935"/>
            <a:ext cx="353602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E33C20-DF17-43AB-AC40-C2DC194D921F}"/>
              </a:ext>
            </a:extLst>
          </p:cNvPr>
          <p:cNvSpPr txBox="1"/>
          <p:nvPr/>
        </p:nvSpPr>
        <p:spPr>
          <a:xfrm>
            <a:off x="797117" y="3836600"/>
            <a:ext cx="6096819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1) </a:t>
            </a: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온라인 실시간 예매를 통한 편리성 제공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2) </a:t>
            </a: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다양한 영화 정보 제공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3) </a:t>
            </a: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이용자의 취향을 분석하여 영화 추천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4) </a:t>
            </a: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이용자들의 문화 생활 증대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A85BCA-42A2-4287-A3EC-AD8CFA0019E1}"/>
              </a:ext>
            </a:extLst>
          </p:cNvPr>
          <p:cNvSpPr txBox="1"/>
          <p:nvPr/>
        </p:nvSpPr>
        <p:spPr>
          <a:xfrm>
            <a:off x="797117" y="2018397"/>
            <a:ext cx="329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영화 예매 사이트</a:t>
            </a:r>
            <a:endParaRPr lang="en-US" altLang="ko-KR" sz="16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B8E3718-CC29-474D-97AA-946E2E287B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2" b="90000" l="10000" r="90000">
                        <a14:foregroundMark x1="34118" y1="9412" x2="34118" y2="9412"/>
                        <a14:foregroundMark x1="54706" y1="9412" x2="54706" y2="9412"/>
                        <a14:foregroundMark x1="43529" y1="55294" x2="43529" y2="55294"/>
                        <a14:foregroundMark x1="43529" y1="55294" x2="43529" y2="52353"/>
                        <a14:foregroundMark x1="43529" y1="55882" x2="43529" y2="55294"/>
                        <a14:backgroundMark x1="43235" y1="56176" x2="43235" y2="56176"/>
                        <a14:backgroundMark x1="43529" y1="56176" x2="43529" y2="56176"/>
                        <a14:backgroundMark x1="43529" y1="55294" x2="43529" y2="55294"/>
                        <a14:backgroundMark x1="66765" y1="32353" x2="66765" y2="32353"/>
                        <a14:backgroundMark x1="47353" y1="24118" x2="47353" y2="24118"/>
                        <a14:backgroundMark x1="60000" y1="23824" x2="60000" y2="23824"/>
                        <a14:backgroundMark x1="30294" y1="24412" x2="30294" y2="24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20865" y="3984625"/>
            <a:ext cx="3238500" cy="3238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9CF703-1A37-451C-98AA-A2C247F67D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0222" l="9778" r="89778">
                        <a14:foregroundMark x1="43556" y1="29778" x2="44444" y2="31556"/>
                        <a14:foregroundMark x1="37333" y1="9778" x2="40000" y2="8889"/>
                        <a14:foregroundMark x1="39111" y1="90222" x2="40000" y2="8933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46" y="485633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7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9464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2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" y="936604"/>
            <a:ext cx="12106270" cy="2798032"/>
            <a:chOff x="1" y="936604"/>
            <a:chExt cx="14159945" cy="279803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7" t="8847" b="7935"/>
            <a:stretch/>
          </p:blipFill>
          <p:spPr bwMode="auto">
            <a:xfrm>
              <a:off x="1" y="973484"/>
              <a:ext cx="3065947" cy="276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7" t="8479" b="7935"/>
            <a:stretch/>
          </p:blipFill>
          <p:spPr bwMode="auto">
            <a:xfrm>
              <a:off x="2840882" y="953872"/>
              <a:ext cx="3291013" cy="2773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7" t="8479" b="7935"/>
            <a:stretch/>
          </p:blipFill>
          <p:spPr bwMode="auto">
            <a:xfrm>
              <a:off x="5906830" y="943430"/>
              <a:ext cx="3065947" cy="2773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7" t="8479" r="18748" b="7935"/>
            <a:stretch/>
          </p:blipFill>
          <p:spPr bwMode="auto">
            <a:xfrm>
              <a:off x="10895698" y="936604"/>
              <a:ext cx="3264248" cy="2773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직사각형 19"/>
          <p:cNvSpPr/>
          <p:nvPr/>
        </p:nvSpPr>
        <p:spPr>
          <a:xfrm>
            <a:off x="214108" y="3818657"/>
            <a:ext cx="1767091" cy="5465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김희주 팀장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89376" y="4580648"/>
            <a:ext cx="1791824" cy="203033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BE1296-54AB-4FDA-9C2C-76D582C85337}"/>
              </a:ext>
            </a:extLst>
          </p:cNvPr>
          <p:cNvSpPr txBox="1"/>
          <p:nvPr/>
        </p:nvSpPr>
        <p:spPr>
          <a:xfrm>
            <a:off x="1062951" y="235191"/>
            <a:ext cx="1733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업무 분담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A14D355-77CE-478B-96D6-A1C15B4187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7" t="8847" b="7935"/>
          <a:stretch/>
        </p:blipFill>
        <p:spPr bwMode="auto">
          <a:xfrm>
            <a:off x="7671418" y="955654"/>
            <a:ext cx="2621280" cy="276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5A55E1-A566-4307-9674-C43FA5C85217}"/>
              </a:ext>
            </a:extLst>
          </p:cNvPr>
          <p:cNvSpPr/>
          <p:nvPr/>
        </p:nvSpPr>
        <p:spPr>
          <a:xfrm>
            <a:off x="2486416" y="3830486"/>
            <a:ext cx="1897360" cy="5465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한유진 대표이사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39" name="모서리가 둥근 직사각형 23">
            <a:extLst>
              <a:ext uri="{FF2B5EF4-FFF2-40B4-BE49-F238E27FC236}">
                <a16:creationId xmlns:a16="http://schemas.microsoft.com/office/drawing/2014/main" id="{279F1AA6-FC53-44B1-820D-EE8AD20A895C}"/>
              </a:ext>
            </a:extLst>
          </p:cNvPr>
          <p:cNvSpPr/>
          <p:nvPr/>
        </p:nvSpPr>
        <p:spPr>
          <a:xfrm>
            <a:off x="2461684" y="4592477"/>
            <a:ext cx="1791824" cy="203033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103BCE-8036-497E-8C37-A1B198828099}"/>
              </a:ext>
            </a:extLst>
          </p:cNvPr>
          <p:cNvSpPr/>
          <p:nvPr/>
        </p:nvSpPr>
        <p:spPr>
          <a:xfrm>
            <a:off x="5050137" y="3812872"/>
            <a:ext cx="1897360" cy="5465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유연지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 전무</a:t>
            </a:r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56F2EF28-C72A-4AD6-B213-4FE0296D4C67}"/>
              </a:ext>
            </a:extLst>
          </p:cNvPr>
          <p:cNvSpPr/>
          <p:nvPr/>
        </p:nvSpPr>
        <p:spPr>
          <a:xfrm>
            <a:off x="5102905" y="4574863"/>
            <a:ext cx="1791824" cy="203033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5E2C79-FF20-4932-9486-7448DD116D6B}"/>
              </a:ext>
            </a:extLst>
          </p:cNvPr>
          <p:cNvSpPr/>
          <p:nvPr/>
        </p:nvSpPr>
        <p:spPr>
          <a:xfrm>
            <a:off x="7527720" y="3769659"/>
            <a:ext cx="1972478" cy="5465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이다혜 만년과장</a:t>
            </a:r>
          </a:p>
        </p:txBody>
      </p:sp>
      <p:sp>
        <p:nvSpPr>
          <p:cNvPr id="43" name="모서리가 둥근 직사각형 23">
            <a:extLst>
              <a:ext uri="{FF2B5EF4-FFF2-40B4-BE49-F238E27FC236}">
                <a16:creationId xmlns:a16="http://schemas.microsoft.com/office/drawing/2014/main" id="{611D6870-8C25-47D7-B74D-CD734AEFEC7E}"/>
              </a:ext>
            </a:extLst>
          </p:cNvPr>
          <p:cNvSpPr/>
          <p:nvPr/>
        </p:nvSpPr>
        <p:spPr>
          <a:xfrm>
            <a:off x="7618047" y="4574863"/>
            <a:ext cx="1791824" cy="203033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D4195A9-2BA6-496C-942D-BFAADB7E2D4E}"/>
              </a:ext>
            </a:extLst>
          </p:cNvPr>
          <p:cNvSpPr/>
          <p:nvPr/>
        </p:nvSpPr>
        <p:spPr>
          <a:xfrm>
            <a:off x="9961172" y="3812872"/>
            <a:ext cx="1972477" cy="5465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박예은 명예회장</a:t>
            </a:r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BBB2DB51-8352-4628-A28C-10054B1AA36C}"/>
              </a:ext>
            </a:extLst>
          </p:cNvPr>
          <p:cNvSpPr/>
          <p:nvPr/>
        </p:nvSpPr>
        <p:spPr>
          <a:xfrm>
            <a:off x="10051498" y="4574863"/>
            <a:ext cx="1791824" cy="203033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5DF9B-F768-4179-9F2B-1DF5248F9B4B}"/>
              </a:ext>
            </a:extLst>
          </p:cNvPr>
          <p:cNvSpPr txBox="1"/>
          <p:nvPr/>
        </p:nvSpPr>
        <p:spPr>
          <a:xfrm>
            <a:off x="277301" y="4739631"/>
            <a:ext cx="125348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개발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DB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발표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포토샵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5C060E-9949-4D14-9A76-1AFCA4A9DE20}"/>
              </a:ext>
            </a:extLst>
          </p:cNvPr>
          <p:cNvSpPr txBox="1"/>
          <p:nvPr/>
        </p:nvSpPr>
        <p:spPr>
          <a:xfrm>
            <a:off x="2549554" y="4739631"/>
            <a:ext cx="147380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개발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21582E-DCF3-45AE-B127-16F6183CEF5F}"/>
              </a:ext>
            </a:extLst>
          </p:cNvPr>
          <p:cNvSpPr txBox="1"/>
          <p:nvPr/>
        </p:nvSpPr>
        <p:spPr>
          <a:xfrm>
            <a:off x="5180065" y="4739631"/>
            <a:ext cx="152265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개발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DB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PPT </a:t>
            </a:r>
            <a:r>
              <a:rPr lang="ko-KR" altLang="en-US" dirty="0">
                <a:solidFill>
                  <a:schemeClr val="bg1"/>
                </a:solidFill>
              </a:rPr>
              <a:t>제작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A65329-281A-46A0-9E0E-3E5B3ACE395E}"/>
              </a:ext>
            </a:extLst>
          </p:cNvPr>
          <p:cNvSpPr txBox="1"/>
          <p:nvPr/>
        </p:nvSpPr>
        <p:spPr>
          <a:xfrm>
            <a:off x="7704635" y="4739631"/>
            <a:ext cx="125348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개발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DB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로고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AF5FD6-C4A5-4DC0-ADB4-EC7E6E1D4A34}"/>
              </a:ext>
            </a:extLst>
          </p:cNvPr>
          <p:cNvSpPr txBox="1"/>
          <p:nvPr/>
        </p:nvSpPr>
        <p:spPr>
          <a:xfrm>
            <a:off x="10133189" y="4739631"/>
            <a:ext cx="125348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개발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DB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D067BB4-BD55-44AA-A087-95A2BD084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86" y="1518525"/>
            <a:ext cx="2000250" cy="2000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CD5F98E-8CA7-42D0-8C52-7E55FD675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357" y="1421991"/>
            <a:ext cx="1494403" cy="183870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84AAEEB-488A-49BD-87D6-9E39715927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698" y="1421991"/>
            <a:ext cx="1508799" cy="182929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6320B87-4FC7-47E8-B9C3-D282E7C983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33" y="1434804"/>
            <a:ext cx="1506506" cy="17906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1CB041D-F417-46DB-AF11-EE6D194242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" y="1421992"/>
            <a:ext cx="2153089" cy="185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1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4</a:t>
              </a:r>
              <a:endParaRPr lang="ko-KR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6E1C69-F065-4A5D-B2EB-71A47C8D1F85}"/>
              </a:ext>
            </a:extLst>
          </p:cNvPr>
          <p:cNvSpPr txBox="1"/>
          <p:nvPr/>
        </p:nvSpPr>
        <p:spPr>
          <a:xfrm>
            <a:off x="724963" y="249080"/>
            <a:ext cx="2050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개발 환경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6C1148-1337-49D9-B12D-B35B2C4103BE}"/>
              </a:ext>
            </a:extLst>
          </p:cNvPr>
          <p:cNvSpPr/>
          <p:nvPr/>
        </p:nvSpPr>
        <p:spPr>
          <a:xfrm>
            <a:off x="522528" y="1602275"/>
            <a:ext cx="2561086" cy="174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D8265-0545-4A04-B236-70D67EB0B748}"/>
              </a:ext>
            </a:extLst>
          </p:cNvPr>
          <p:cNvSpPr/>
          <p:nvPr/>
        </p:nvSpPr>
        <p:spPr>
          <a:xfrm rot="376592">
            <a:off x="1702739" y="1392335"/>
            <a:ext cx="200661" cy="4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35CEA5-9245-40B8-BC0E-D8DDA68D28EC}"/>
              </a:ext>
            </a:extLst>
          </p:cNvPr>
          <p:cNvSpPr/>
          <p:nvPr/>
        </p:nvSpPr>
        <p:spPr>
          <a:xfrm>
            <a:off x="5394387" y="3790985"/>
            <a:ext cx="2561086" cy="174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8C8697-AA68-4A74-8644-F92C8D6E91D3}"/>
              </a:ext>
            </a:extLst>
          </p:cNvPr>
          <p:cNvSpPr/>
          <p:nvPr/>
        </p:nvSpPr>
        <p:spPr>
          <a:xfrm rot="376592">
            <a:off x="6574598" y="3581045"/>
            <a:ext cx="200661" cy="4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6E29BE-AB09-4E5E-8A1F-EB0C8CB11AA8}"/>
              </a:ext>
            </a:extLst>
          </p:cNvPr>
          <p:cNvSpPr/>
          <p:nvPr/>
        </p:nvSpPr>
        <p:spPr>
          <a:xfrm>
            <a:off x="4200644" y="1574978"/>
            <a:ext cx="2561086" cy="174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B10282-764D-4F8E-973A-56E235D615AB}"/>
              </a:ext>
            </a:extLst>
          </p:cNvPr>
          <p:cNvSpPr/>
          <p:nvPr/>
        </p:nvSpPr>
        <p:spPr>
          <a:xfrm rot="376592">
            <a:off x="5380855" y="1365038"/>
            <a:ext cx="200661" cy="4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53AEE3-9991-43D8-9EAC-414AE45CB0DC}"/>
              </a:ext>
            </a:extLst>
          </p:cNvPr>
          <p:cNvSpPr/>
          <p:nvPr/>
        </p:nvSpPr>
        <p:spPr>
          <a:xfrm>
            <a:off x="1802157" y="3803024"/>
            <a:ext cx="2561086" cy="174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3588E2-6BBD-4A10-846D-FA029076685D}"/>
              </a:ext>
            </a:extLst>
          </p:cNvPr>
          <p:cNvSpPr/>
          <p:nvPr/>
        </p:nvSpPr>
        <p:spPr>
          <a:xfrm rot="376592">
            <a:off x="2982368" y="3593084"/>
            <a:ext cx="200661" cy="4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94421-7A02-405C-BDE5-D910043CB1F0}"/>
              </a:ext>
            </a:extLst>
          </p:cNvPr>
          <p:cNvSpPr txBox="1"/>
          <p:nvPr/>
        </p:nvSpPr>
        <p:spPr>
          <a:xfrm>
            <a:off x="1552631" y="1882391"/>
            <a:ext cx="4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명품고딕EB_U" panose="02020603020101020101" pitchFamily="18" charset="-127"/>
                <a:ea typeface="THE명품고딕EB_U" panose="02020603020101020101" pitchFamily="18" charset="-127"/>
              </a:rPr>
              <a:t>DB</a:t>
            </a:r>
            <a:endParaRPr lang="ko-KR" altLang="en-US" b="1" dirty="0">
              <a:latin typeface="THE명품고딕EB_U" panose="02020603020101020101" pitchFamily="18" charset="-127"/>
              <a:ea typeface="THE명품고딕EB_U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F76447-0FF4-4E04-8E63-346BE9BDD8AE}"/>
              </a:ext>
            </a:extLst>
          </p:cNvPr>
          <p:cNvSpPr txBox="1"/>
          <p:nvPr/>
        </p:nvSpPr>
        <p:spPr>
          <a:xfrm>
            <a:off x="695213" y="2227574"/>
            <a:ext cx="2215712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200000"/>
              </a:lnSpc>
            </a:pPr>
            <a:r>
              <a:rPr lang="en-US" altLang="ko-KR" sz="18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Oracle 11 XE</a:t>
            </a:r>
            <a:endParaRPr lang="ko-KR" altLang="en-US" sz="1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885E3-E75D-4EBC-9F4E-79C548420DCC}"/>
              </a:ext>
            </a:extLst>
          </p:cNvPr>
          <p:cNvSpPr txBox="1"/>
          <p:nvPr/>
        </p:nvSpPr>
        <p:spPr>
          <a:xfrm>
            <a:off x="5229315" y="1821926"/>
            <a:ext cx="511784" cy="36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명품고딕EB_U" panose="02020603020101020101" pitchFamily="18" charset="-127"/>
                <a:ea typeface="THE명품고딕EB_U" panose="02020603020101020101" pitchFamily="18" charset="-127"/>
              </a:rPr>
              <a:t>OS</a:t>
            </a:r>
            <a:endParaRPr lang="ko-KR" altLang="en-US" b="1" dirty="0">
              <a:latin typeface="THE명품고딕EB_U" panose="02020603020101020101" pitchFamily="18" charset="-127"/>
              <a:ea typeface="THE명품고딕EB_U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D86804-6F57-4C8A-9E94-E57A87A6AF4F}"/>
              </a:ext>
            </a:extLst>
          </p:cNvPr>
          <p:cNvSpPr txBox="1"/>
          <p:nvPr/>
        </p:nvSpPr>
        <p:spPr>
          <a:xfrm>
            <a:off x="4373332" y="2200277"/>
            <a:ext cx="2215712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200000"/>
              </a:lnSpc>
            </a:pPr>
            <a:r>
              <a:rPr lang="en-US" altLang="ko-KR" sz="18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Window</a:t>
            </a:r>
            <a:r>
              <a:rPr lang="en-US" altLang="ko-KR" sz="1800" b="1" baseline="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10 </a:t>
            </a:r>
            <a:endParaRPr lang="ko-KR" altLang="en-US" sz="1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BE22EC-956D-4F35-9C1E-06440F8FC441}"/>
              </a:ext>
            </a:extLst>
          </p:cNvPr>
          <p:cNvSpPr/>
          <p:nvPr/>
        </p:nvSpPr>
        <p:spPr>
          <a:xfrm>
            <a:off x="7878763" y="1574978"/>
            <a:ext cx="2561086" cy="174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629CCA-F4EB-4E03-829F-3B4D9FCAF4F8}"/>
              </a:ext>
            </a:extLst>
          </p:cNvPr>
          <p:cNvSpPr/>
          <p:nvPr/>
        </p:nvSpPr>
        <p:spPr>
          <a:xfrm rot="376592">
            <a:off x="9058974" y="1365038"/>
            <a:ext cx="200661" cy="4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577F14-D67A-42D4-BB63-1FCC1BAC86AF}"/>
              </a:ext>
            </a:extLst>
          </p:cNvPr>
          <p:cNvSpPr txBox="1"/>
          <p:nvPr/>
        </p:nvSpPr>
        <p:spPr>
          <a:xfrm>
            <a:off x="8698933" y="1821926"/>
            <a:ext cx="92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명품고딕EB_U" panose="02020603020101020101" pitchFamily="18" charset="-127"/>
                <a:ea typeface="THE명품고딕EB_U" panose="02020603020101020101" pitchFamily="18" charset="-127"/>
              </a:rPr>
              <a:t>Server</a:t>
            </a:r>
            <a:endParaRPr lang="ko-KR" altLang="en-US" b="1" dirty="0">
              <a:latin typeface="THE명품고딕EB_U" panose="02020603020101020101" pitchFamily="18" charset="-127"/>
              <a:ea typeface="THE명품고딕EB_U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C14981-3337-4F80-A7E9-4A4C4B51DC0C}"/>
              </a:ext>
            </a:extLst>
          </p:cNvPr>
          <p:cNvSpPr txBox="1"/>
          <p:nvPr/>
        </p:nvSpPr>
        <p:spPr>
          <a:xfrm>
            <a:off x="8051451" y="2200277"/>
            <a:ext cx="2215712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200000"/>
              </a:lnSpc>
            </a:pPr>
            <a:r>
              <a:rPr lang="en-US" altLang="ko-KR" sz="18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Tomcat 9.0</a:t>
            </a:r>
            <a:endParaRPr lang="ko-KR" altLang="en-US" sz="1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122DA0-4B2B-4878-9654-A93622066176}"/>
              </a:ext>
            </a:extLst>
          </p:cNvPr>
          <p:cNvSpPr/>
          <p:nvPr/>
        </p:nvSpPr>
        <p:spPr>
          <a:xfrm>
            <a:off x="8986620" y="3818282"/>
            <a:ext cx="2561086" cy="174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33E238B-6679-45F5-9BCD-19169CF2A771}"/>
              </a:ext>
            </a:extLst>
          </p:cNvPr>
          <p:cNvSpPr/>
          <p:nvPr/>
        </p:nvSpPr>
        <p:spPr>
          <a:xfrm rot="376592">
            <a:off x="10166831" y="3608342"/>
            <a:ext cx="200661" cy="4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EAF385-CB57-4DEF-B7AC-76DCCD632EF2}"/>
              </a:ext>
            </a:extLst>
          </p:cNvPr>
          <p:cNvSpPr txBox="1"/>
          <p:nvPr/>
        </p:nvSpPr>
        <p:spPr>
          <a:xfrm>
            <a:off x="9159305" y="4427948"/>
            <a:ext cx="2215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8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JAVA,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JSP</a:t>
            </a:r>
          </a:p>
          <a:p>
            <a:pPr algn="ctr" latinLnBrk="1"/>
            <a:r>
              <a:rPr lang="en-US" altLang="ko-KR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Jquery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CSS</a:t>
            </a:r>
          </a:p>
          <a:p>
            <a:pPr algn="ctr" latinLnBrk="1"/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Java Script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00B44-CE21-484D-9390-5C3CDC6CED51}"/>
              </a:ext>
            </a:extLst>
          </p:cNvPr>
          <p:cNvSpPr txBox="1"/>
          <p:nvPr/>
        </p:nvSpPr>
        <p:spPr>
          <a:xfrm>
            <a:off x="2366211" y="4031249"/>
            <a:ext cx="154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명품고딕EB_U" panose="02020603020101020101" pitchFamily="18" charset="-127"/>
                <a:ea typeface="THE명품고딕EB_U" panose="02020603020101020101" pitchFamily="18" charset="-127"/>
              </a:rPr>
              <a:t>Framework</a:t>
            </a:r>
            <a:endParaRPr lang="ko-KR" altLang="en-US" b="1" dirty="0">
              <a:latin typeface="THE명품고딕EB_U" panose="02020603020101020101" pitchFamily="18" charset="-127"/>
              <a:ea typeface="THE명품고딕EB_U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F7FBFC-4A5A-4709-8464-530BB9BCE797}"/>
              </a:ext>
            </a:extLst>
          </p:cNvPr>
          <p:cNvSpPr txBox="1"/>
          <p:nvPr/>
        </p:nvSpPr>
        <p:spPr>
          <a:xfrm>
            <a:off x="2366211" y="4427948"/>
            <a:ext cx="141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M</a:t>
            </a:r>
            <a:r>
              <a:rPr lang="en-US" altLang="ko-KR" sz="18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yBatis</a:t>
            </a:r>
            <a:endParaRPr lang="en-US" altLang="ko-KR" sz="1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 latinLnBrk="1"/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Hibernate</a:t>
            </a:r>
          </a:p>
          <a:p>
            <a:pPr algn="ctr" latinLnBrk="1"/>
            <a:r>
              <a:rPr lang="en-US" altLang="ko-KR" sz="18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Bootstrap</a:t>
            </a:r>
            <a:endParaRPr lang="ko-KR" altLang="en-US" sz="1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E02ED9-99B0-4224-AEFE-C75C870F2396}"/>
              </a:ext>
            </a:extLst>
          </p:cNvPr>
          <p:cNvSpPr txBox="1"/>
          <p:nvPr/>
        </p:nvSpPr>
        <p:spPr>
          <a:xfrm>
            <a:off x="6313658" y="4019295"/>
            <a:ext cx="69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명품고딕EB_U" panose="02020603020101020101" pitchFamily="18" charset="-127"/>
                <a:ea typeface="THE명품고딕EB_U" panose="02020603020101020101" pitchFamily="18" charset="-127"/>
              </a:rPr>
              <a:t>Tool</a:t>
            </a:r>
            <a:endParaRPr lang="ko-KR" altLang="en-US" b="1" dirty="0">
              <a:latin typeface="THE명품고딕EB_U" panose="02020603020101020101" pitchFamily="18" charset="-127"/>
              <a:ea typeface="THE명품고딕EB_U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51602E-A3F3-4C70-B604-10FF7A713726}"/>
              </a:ext>
            </a:extLst>
          </p:cNvPr>
          <p:cNvSpPr txBox="1"/>
          <p:nvPr/>
        </p:nvSpPr>
        <p:spPr>
          <a:xfrm>
            <a:off x="5555644" y="4376517"/>
            <a:ext cx="2215712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200000"/>
              </a:lnSpc>
            </a:pPr>
            <a:r>
              <a:rPr lang="en-US" altLang="ko-KR" sz="18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Eclipse</a:t>
            </a:r>
            <a:endParaRPr lang="ko-KR" altLang="en-US" sz="1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4D7B39-16A0-440F-8EDD-581FC0AB38F1}"/>
              </a:ext>
            </a:extLst>
          </p:cNvPr>
          <p:cNvSpPr txBox="1"/>
          <p:nvPr/>
        </p:nvSpPr>
        <p:spPr>
          <a:xfrm>
            <a:off x="9652925" y="4019295"/>
            <a:ext cx="130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명품고딕EB_U" panose="02020603020101020101" pitchFamily="18" charset="-127"/>
                <a:ea typeface="THE명품고딕EB_U" panose="02020603020101020101" pitchFamily="18" charset="-127"/>
              </a:rPr>
              <a:t>Language</a:t>
            </a:r>
            <a:endParaRPr lang="ko-KR" altLang="en-US" b="1" dirty="0">
              <a:latin typeface="THE명품고딕EB_U" panose="02020603020101020101" pitchFamily="18" charset="-127"/>
              <a:ea typeface="THE명품고딕EB_U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08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37572" y="1876615"/>
            <a:ext cx="3242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UI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구성은 그대로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0030" y="4278358"/>
            <a:ext cx="539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메뉴 구성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분위기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내용 등 참고</a:t>
            </a:r>
            <a:endParaRPr lang="en-US" altLang="ko-KR" sz="28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4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E98FF8-8AE9-431E-AE12-3113231CD8C7}"/>
              </a:ext>
            </a:extLst>
          </p:cNvPr>
          <p:cNvSpPr txBox="1"/>
          <p:nvPr/>
        </p:nvSpPr>
        <p:spPr>
          <a:xfrm>
            <a:off x="937449" y="249080"/>
            <a:ext cx="412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진행 현황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① 벤치마킹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B8B04E-F49D-4096-A4A4-5D37FBC34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49" y="1516700"/>
            <a:ext cx="3648075" cy="1257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32905F-37DC-4466-A17F-A2666CDA6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49" y="3515121"/>
            <a:ext cx="2895600" cy="2049694"/>
          </a:xfrm>
          <a:prstGeom prst="rect">
            <a:avLst/>
          </a:prstGeom>
        </p:spPr>
      </p:pic>
      <p:sp>
        <p:nvSpPr>
          <p:cNvPr id="21" name="더하기 기호 20">
            <a:extLst>
              <a:ext uri="{FF2B5EF4-FFF2-40B4-BE49-F238E27FC236}">
                <a16:creationId xmlns:a16="http://schemas.microsoft.com/office/drawing/2014/main" id="{2421EFDF-B9E7-49D6-8ED3-24167909E364}"/>
              </a:ext>
            </a:extLst>
          </p:cNvPr>
          <p:cNvSpPr/>
          <p:nvPr/>
        </p:nvSpPr>
        <p:spPr>
          <a:xfrm>
            <a:off x="7158802" y="2710447"/>
            <a:ext cx="1200150" cy="1257299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3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D1D26-84C8-4F2D-9E73-39569057BF90}"/>
              </a:ext>
            </a:extLst>
          </p:cNvPr>
          <p:cNvSpPr txBox="1"/>
          <p:nvPr/>
        </p:nvSpPr>
        <p:spPr>
          <a:xfrm>
            <a:off x="993917" y="249080"/>
            <a:ext cx="335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진행 현황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② 메뉴 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9DFFF8-9ED2-49E0-A093-4D8EBB222854}"/>
              </a:ext>
            </a:extLst>
          </p:cNvPr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C93771F-0711-4C97-80DA-8F34A18BFBA0}"/>
                </a:ext>
              </a:extLst>
            </p:cNvPr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AF5B0B-1B66-4019-AE01-C02837F9933D}"/>
                </a:ext>
              </a:extLst>
            </p:cNvPr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4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FCAA4ADF-468D-4F91-9444-F7AD8ADAB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039294"/>
              </p:ext>
            </p:extLst>
          </p:nvPr>
        </p:nvGraphicFramePr>
        <p:xfrm>
          <a:off x="489763" y="1218585"/>
          <a:ext cx="11212473" cy="4559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94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D1D26-84C8-4F2D-9E73-39569057BF90}"/>
              </a:ext>
            </a:extLst>
          </p:cNvPr>
          <p:cNvSpPr txBox="1"/>
          <p:nvPr/>
        </p:nvSpPr>
        <p:spPr>
          <a:xfrm>
            <a:off x="940549" y="249080"/>
            <a:ext cx="336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진행 현황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③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ERD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9DFFF8-9ED2-49E0-A093-4D8EBB222854}"/>
              </a:ext>
            </a:extLst>
          </p:cNvPr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C93771F-0711-4C97-80DA-8F34A18BFBA0}"/>
                </a:ext>
              </a:extLst>
            </p:cNvPr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AF5B0B-1B66-4019-AE01-C02837F9933D}"/>
                </a:ext>
              </a:extLst>
            </p:cNvPr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4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25E00F4-5B08-4941-953C-98C6A4B24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49" y="1101289"/>
            <a:ext cx="9697702" cy="478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2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</TotalTime>
  <Words>186</Words>
  <Application>Microsoft Office PowerPoint</Application>
  <PresentationFormat>와이드스크린</PresentationFormat>
  <Paragraphs>94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a파도소리</vt:lpstr>
      <vt:lpstr>HY그래픽M</vt:lpstr>
      <vt:lpstr>THE명품고딕EB_U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선정 이유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죽은 시인의 사회 그리고 우리들의 사회</dc:title>
  <dc:creator>이새롬</dc:creator>
  <cp:lastModifiedBy>User</cp:lastModifiedBy>
  <cp:revision>169</cp:revision>
  <dcterms:created xsi:type="dcterms:W3CDTF">2016-11-18T16:30:05Z</dcterms:created>
  <dcterms:modified xsi:type="dcterms:W3CDTF">2021-02-17T06:19:17Z</dcterms:modified>
</cp:coreProperties>
</file>