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21"/>
  </p:notesMasterIdLst>
  <p:sldIdLst>
    <p:sldId id="257" r:id="rId2"/>
    <p:sldId id="256" r:id="rId3"/>
    <p:sldId id="316" r:id="rId4"/>
    <p:sldId id="324" r:id="rId5"/>
    <p:sldId id="319" r:id="rId6"/>
    <p:sldId id="282" r:id="rId7"/>
    <p:sldId id="320" r:id="rId8"/>
    <p:sldId id="321" r:id="rId9"/>
    <p:sldId id="322" r:id="rId10"/>
    <p:sldId id="323" r:id="rId11"/>
    <p:sldId id="325" r:id="rId12"/>
    <p:sldId id="326" r:id="rId13"/>
    <p:sldId id="328" r:id="rId14"/>
    <p:sldId id="329" r:id="rId15"/>
    <p:sldId id="330" r:id="rId16"/>
    <p:sldId id="331" r:id="rId17"/>
    <p:sldId id="304" r:id="rId18"/>
    <p:sldId id="310" r:id="rId19"/>
    <p:sldId id="31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8" autoAdjust="0"/>
    <p:restoredTop sz="83694" autoAdjust="0"/>
  </p:normalViewPr>
  <p:slideViewPr>
    <p:cSldViewPr snapToGrid="0">
      <p:cViewPr varScale="1">
        <p:scale>
          <a:sx n="61" d="100"/>
          <a:sy n="61" d="100"/>
        </p:scale>
        <p:origin x="138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E825-865B-4E4B-A929-119C3B8537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D158-856E-4F45-87B6-F4D141FC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61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8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1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4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6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0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0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7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8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9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4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F303-BDC6-4D28-B2E3-92849C518FB6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52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3623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  <a:cs typeface="Open Sans Extrabold" panose="020B0906030804020204" pitchFamily="34" charset="0"/>
              </a:rPr>
              <a:t>ALL ABOUT MOVIE</a:t>
            </a:r>
            <a:endParaRPr lang="ko-KR" altLang="en-US" sz="2800" b="1" spc="300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  <a:cs typeface="Open Sans Extrabold" panose="020B0906030804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47628" y="3848693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017" y="3134128"/>
              <a:ext cx="97174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- 3</a:t>
              </a:r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조</a:t>
              </a:r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 -</a:t>
              </a:r>
              <a:endParaRPr lang="ko-KR" altLang="en-US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 Extrabold" panose="020B09060308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189710" y="654548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박예은 명예회장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43645D4-0B77-46BC-A106-84570E87A5EE}"/>
              </a:ext>
            </a:extLst>
          </p:cNvPr>
          <p:cNvSpPr txBox="1"/>
          <p:nvPr/>
        </p:nvSpPr>
        <p:spPr>
          <a:xfrm>
            <a:off x="9548783" y="55458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김희주 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1E9F7-6EC0-4A01-B817-23B7FF1F9817}"/>
              </a:ext>
            </a:extLst>
          </p:cNvPr>
          <p:cNvSpPr txBox="1"/>
          <p:nvPr/>
        </p:nvSpPr>
        <p:spPr>
          <a:xfrm>
            <a:off x="9189710" y="605121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한유진 대표이사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F9335-FD8A-4947-BC6D-A722A87A1743}"/>
              </a:ext>
            </a:extLst>
          </p:cNvPr>
          <p:cNvSpPr txBox="1"/>
          <p:nvPr/>
        </p:nvSpPr>
        <p:spPr>
          <a:xfrm>
            <a:off x="9548783" y="57930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유연지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 전무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55AD9-7126-4BE0-883D-463E6B4B76A9}"/>
              </a:ext>
            </a:extLst>
          </p:cNvPr>
          <p:cNvSpPr txBox="1"/>
          <p:nvPr/>
        </p:nvSpPr>
        <p:spPr>
          <a:xfrm>
            <a:off x="9189710" y="629312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이다혜 만년과장</a:t>
            </a:r>
          </a:p>
        </p:txBody>
      </p: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879079" y="233313"/>
            <a:ext cx="574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설계서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명세서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3888D1-D0FB-4BCD-9892-520752DC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58804"/>
              </p:ext>
            </p:extLst>
          </p:nvPr>
        </p:nvGraphicFramePr>
        <p:xfrm>
          <a:off x="6470806" y="1481369"/>
          <a:ext cx="4711702" cy="4029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2893928987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229067703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405961206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880177151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149404051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43830630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763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26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스토어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84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1861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s_num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4214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s_title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952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s_del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character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'n'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527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s_Pclass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631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s_Pname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096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s_Pconfig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158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s_Pimage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82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s_per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1640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s_validity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39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s_total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361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s_purchase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558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s_price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547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s_sale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099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ss_del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character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'n'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3847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t_account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89137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24A061-5463-44A4-8894-B5A2736B3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09969"/>
              </p:ext>
            </p:extLst>
          </p:nvPr>
        </p:nvGraphicFramePr>
        <p:xfrm>
          <a:off x="818147" y="1360104"/>
          <a:ext cx="4711702" cy="23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164564067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526553165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26615479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397564516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25859942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072300943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895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bank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784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입금 금액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82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326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t_account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669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t_date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572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t_price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450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t_deal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70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member_id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826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aam_account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736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t_ordernum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2893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3686DD8-C884-40BB-B33F-7C950A610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80239"/>
              </p:ext>
            </p:extLst>
          </p:nvPr>
        </p:nvGraphicFramePr>
        <p:xfrm>
          <a:off x="818147" y="4076123"/>
          <a:ext cx="4711702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424178384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404776238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715610214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518300713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473012434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121733355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91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aam_bank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260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관리자 계좌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24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194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aam_account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331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bank_name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4467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aam_name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37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31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973677" y="233313"/>
            <a:ext cx="33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화면 구성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① 메인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11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1005209" y="233313"/>
            <a:ext cx="419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화면 구성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 회원 가입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82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1005209" y="233313"/>
            <a:ext cx="419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화면 구성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 회원 가입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02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1005209" y="233313"/>
            <a:ext cx="419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화면 구성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 회원 가입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3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1005209" y="233313"/>
            <a:ext cx="419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화면 구성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 회원 가입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1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1005209" y="233313"/>
            <a:ext cx="419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화면 구성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 회원 가입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21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B8E3718-CC29-474D-97AA-946E2E2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0000" l="10000" r="90000">
                        <a14:foregroundMark x1="34118" y1="9412" x2="34118" y2="9412"/>
                        <a14:foregroundMark x1="54706" y1="9412" x2="54706" y2="9412"/>
                        <a14:foregroundMark x1="43529" y1="55294" x2="43529" y2="55294"/>
                        <a14:foregroundMark x1="43529" y1="55294" x2="43529" y2="52353"/>
                        <a14:foregroundMark x1="43529" y1="55882" x2="43529" y2="55294"/>
                        <a14:backgroundMark x1="43235" y1="56176" x2="43235" y2="56176"/>
                        <a14:backgroundMark x1="43529" y1="56176" x2="43529" y2="56176"/>
                        <a14:backgroundMark x1="43529" y1="55294" x2="43529" y2="55294"/>
                        <a14:backgroundMark x1="66765" y1="32353" x2="66765" y2="32353"/>
                        <a14:backgroundMark x1="47353" y1="24118" x2="47353" y2="24118"/>
                        <a14:backgroundMark x1="60000" y1="23824" x2="60000" y2="23824"/>
                        <a14:backgroundMark x1="30294" y1="24412" x2="30294" y2="2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0865" y="3984625"/>
            <a:ext cx="32385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CF703-1A37-451C-98AA-A2C247F6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9778" r="89778">
                        <a14:foregroundMark x1="43556" y1="29778" x2="44444" y2="31556"/>
                        <a14:foregroundMark x1="37333" y1="9778" x2="40000" y2="8889"/>
                        <a14:foregroundMark x1="39111" y1="90222" x2="40000" y2="89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6" y="4856339"/>
            <a:ext cx="2143125" cy="2143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1C3F2-FDAD-459D-9247-262E44F561B1}"/>
              </a:ext>
            </a:extLst>
          </p:cNvPr>
          <p:cNvSpPr txBox="1"/>
          <p:nvPr/>
        </p:nvSpPr>
        <p:spPr>
          <a:xfrm>
            <a:off x="973677" y="233313"/>
            <a:ext cx="178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진행 현황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47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6752" y="241659"/>
            <a:ext cx="946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일정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ED7A7C-D644-4DF9-BB0B-9BCDF924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376"/>
            <a:ext cx="12182272" cy="29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2685" y="3065776"/>
            <a:ext cx="5706633" cy="4944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THANKS FOR WATCHING</a:t>
            </a:r>
            <a:endParaRPr lang="ko-KR" altLang="en-US" sz="20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6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352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88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68656" y="1340769"/>
            <a:ext cx="2654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CONTENTS</a:t>
            </a:r>
            <a:endParaRPr lang="ko-KR" altLang="en-US" sz="32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47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여기어때 잘난체 OTF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35387" y="3094588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954159" y="3094588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3113052" y="3089160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  <a:cs typeface="Open Sans Extrabold" panose="020B0906030804020204" pitchFamily="34" charset="0"/>
              </a:rPr>
              <a:t>1</a:t>
            </a:r>
            <a:endParaRPr lang="ko-KR" altLang="en-US" sz="1200" dirty="0">
              <a:latin typeface="+mn-ea"/>
              <a:cs typeface="Open Sans Extrabold" panose="020B0906030804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10487" y="3090296"/>
            <a:ext cx="874414" cy="1489687"/>
            <a:chOff x="2501375" y="3089160"/>
            <a:chExt cx="874414" cy="1489687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2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8729409">
              <a:off x="2085877" y="3886349"/>
              <a:ext cx="1107996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테이블설계서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49216" y="3089160"/>
            <a:ext cx="1115024" cy="950007"/>
            <a:chOff x="3535570" y="3089160"/>
            <a:chExt cx="1115024" cy="950007"/>
          </a:xfrm>
        </p:grpSpPr>
        <p:sp>
          <p:nvSpPr>
            <p:cNvPr id="14" name="타원 13"/>
            <p:cNvSpPr/>
            <p:nvPr/>
          </p:nvSpPr>
          <p:spPr>
            <a:xfrm>
              <a:off x="4218546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3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8957715">
              <a:off x="3535570" y="3762168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화면 구성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09841" y="3089160"/>
            <a:ext cx="1116586" cy="957851"/>
            <a:chOff x="4573473" y="3089159"/>
            <a:chExt cx="1116586" cy="957851"/>
          </a:xfrm>
        </p:grpSpPr>
        <p:sp>
          <p:nvSpPr>
            <p:cNvPr id="15" name="타원 14"/>
            <p:cNvSpPr/>
            <p:nvPr/>
          </p:nvSpPr>
          <p:spPr>
            <a:xfrm>
              <a:off x="5258011" y="3089159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4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029435">
              <a:off x="4573473" y="3770011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진행 현황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EE6DD005-36F0-4CA9-8ADB-DB5C722D5829}"/>
              </a:ext>
            </a:extLst>
          </p:cNvPr>
          <p:cNvSpPr/>
          <p:nvPr/>
        </p:nvSpPr>
        <p:spPr>
          <a:xfrm>
            <a:off x="8615952" y="3090296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5</a:t>
            </a:r>
            <a:endParaRPr lang="ko-KR" altLang="en-US" sz="1600" dirty="0">
              <a:latin typeface="+mj-lt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65AB2-FC13-479E-B69A-4553501D4F77}"/>
              </a:ext>
            </a:extLst>
          </p:cNvPr>
          <p:cNvSpPr txBox="1"/>
          <p:nvPr/>
        </p:nvSpPr>
        <p:spPr>
          <a:xfrm rot="19029435">
            <a:off x="8193401" y="3646260"/>
            <a:ext cx="49244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일정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94273D-0D53-4233-AD64-91CE56680C3B}"/>
              </a:ext>
            </a:extLst>
          </p:cNvPr>
          <p:cNvSpPr txBox="1"/>
          <p:nvPr/>
        </p:nvSpPr>
        <p:spPr>
          <a:xfrm rot="18734708">
            <a:off x="2728024" y="3659299"/>
            <a:ext cx="49244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29812" y="233313"/>
            <a:ext cx="447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메뉴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① 메뉴 트리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회원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90EC93-A888-45DD-9874-80097B24CF98}"/>
              </a:ext>
            </a:extLst>
          </p:cNvPr>
          <p:cNvSpPr/>
          <p:nvPr/>
        </p:nvSpPr>
        <p:spPr>
          <a:xfrm>
            <a:off x="5220575" y="1471321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메인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7E82AC-5DC4-4D44-844B-3E269CC9B1E8}"/>
              </a:ext>
            </a:extLst>
          </p:cNvPr>
          <p:cNvCxnSpPr>
            <a:cxnSpLocks/>
          </p:cNvCxnSpPr>
          <p:nvPr/>
        </p:nvCxnSpPr>
        <p:spPr>
          <a:xfrm>
            <a:off x="5828255" y="1939632"/>
            <a:ext cx="0" cy="3287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530DDE-B8C4-449F-A646-2F525F849423}"/>
              </a:ext>
            </a:extLst>
          </p:cNvPr>
          <p:cNvCxnSpPr>
            <a:cxnSpLocks/>
          </p:cNvCxnSpPr>
          <p:nvPr/>
        </p:nvCxnSpPr>
        <p:spPr>
          <a:xfrm>
            <a:off x="1066179" y="2274595"/>
            <a:ext cx="9788238" cy="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5F1BB6-FFCF-43C4-8D40-637C49576950}"/>
              </a:ext>
            </a:extLst>
          </p:cNvPr>
          <p:cNvCxnSpPr/>
          <p:nvPr/>
        </p:nvCxnSpPr>
        <p:spPr>
          <a:xfrm>
            <a:off x="2982955" y="2273474"/>
            <a:ext cx="0" cy="318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AC6A4-A23F-4FC5-A0A8-BA097555CA18}"/>
              </a:ext>
            </a:extLst>
          </p:cNvPr>
          <p:cNvSpPr/>
          <p:nvPr/>
        </p:nvSpPr>
        <p:spPr>
          <a:xfrm>
            <a:off x="417094" y="2607171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46B726-9CB7-424B-9AA9-86ACA70BF47E}"/>
              </a:ext>
            </a:extLst>
          </p:cNvPr>
          <p:cNvSpPr/>
          <p:nvPr/>
        </p:nvSpPr>
        <p:spPr>
          <a:xfrm>
            <a:off x="2364178" y="2605209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D88408-E10A-4B05-8C32-7726D137CCD4}"/>
              </a:ext>
            </a:extLst>
          </p:cNvPr>
          <p:cNvSpPr/>
          <p:nvPr/>
        </p:nvSpPr>
        <p:spPr>
          <a:xfrm>
            <a:off x="4311262" y="2605209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극장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0B8DB-1D6C-4DE6-9ADC-AED86641C192}"/>
              </a:ext>
            </a:extLst>
          </p:cNvPr>
          <p:cNvSpPr/>
          <p:nvPr/>
        </p:nvSpPr>
        <p:spPr>
          <a:xfrm>
            <a:off x="6258346" y="2605209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스토어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604F30-6619-40FB-B925-ADD35453C1EB}"/>
              </a:ext>
            </a:extLst>
          </p:cNvPr>
          <p:cNvSpPr/>
          <p:nvPr/>
        </p:nvSpPr>
        <p:spPr>
          <a:xfrm>
            <a:off x="8205430" y="2605209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E625A2-46F4-4C19-8F9A-675CE651D9BD}"/>
              </a:ext>
            </a:extLst>
          </p:cNvPr>
          <p:cNvSpPr/>
          <p:nvPr/>
        </p:nvSpPr>
        <p:spPr>
          <a:xfrm>
            <a:off x="10152514" y="2605209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FC2322-6877-48B4-9AA3-A367A7ACCD97}"/>
              </a:ext>
            </a:extLst>
          </p:cNvPr>
          <p:cNvCxnSpPr/>
          <p:nvPr/>
        </p:nvCxnSpPr>
        <p:spPr>
          <a:xfrm>
            <a:off x="1066179" y="2273474"/>
            <a:ext cx="0" cy="318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08C9A17-94C0-44C2-9D13-9870220CBBC7}"/>
              </a:ext>
            </a:extLst>
          </p:cNvPr>
          <p:cNvCxnSpPr/>
          <p:nvPr/>
        </p:nvCxnSpPr>
        <p:spPr>
          <a:xfrm>
            <a:off x="4926403" y="2273213"/>
            <a:ext cx="0" cy="318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7B6D64-677C-4481-9AA7-55F3DF09AE54}"/>
              </a:ext>
            </a:extLst>
          </p:cNvPr>
          <p:cNvCxnSpPr/>
          <p:nvPr/>
        </p:nvCxnSpPr>
        <p:spPr>
          <a:xfrm>
            <a:off x="6890805" y="2273213"/>
            <a:ext cx="0" cy="318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CFDB73-930A-4652-8B03-E6A4DD7926AC}"/>
              </a:ext>
            </a:extLst>
          </p:cNvPr>
          <p:cNvCxnSpPr/>
          <p:nvPr/>
        </p:nvCxnSpPr>
        <p:spPr>
          <a:xfrm>
            <a:off x="8788013" y="2273213"/>
            <a:ext cx="0" cy="318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A134CA5-B2D9-42D1-9339-EBBF81E3EE57}"/>
              </a:ext>
            </a:extLst>
          </p:cNvPr>
          <p:cNvCxnSpPr>
            <a:cxnSpLocks/>
          </p:cNvCxnSpPr>
          <p:nvPr/>
        </p:nvCxnSpPr>
        <p:spPr>
          <a:xfrm>
            <a:off x="10735097" y="2273474"/>
            <a:ext cx="0" cy="3186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D28E68E-BFC1-4135-8451-C3CD26412625}"/>
              </a:ext>
            </a:extLst>
          </p:cNvPr>
          <p:cNvCxnSpPr>
            <a:cxnSpLocks/>
          </p:cNvCxnSpPr>
          <p:nvPr/>
        </p:nvCxnSpPr>
        <p:spPr>
          <a:xfrm flipH="1">
            <a:off x="566242" y="3065854"/>
            <a:ext cx="4292" cy="1119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6A29A6D-23D8-4BC6-8314-A4A9CD1A06EC}"/>
              </a:ext>
            </a:extLst>
          </p:cNvPr>
          <p:cNvCxnSpPr/>
          <p:nvPr/>
        </p:nvCxnSpPr>
        <p:spPr>
          <a:xfrm>
            <a:off x="570397" y="3500144"/>
            <a:ext cx="3958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9EBF45-5DB9-4785-938C-A0162675C44F}"/>
              </a:ext>
            </a:extLst>
          </p:cNvPr>
          <p:cNvSpPr/>
          <p:nvPr/>
        </p:nvSpPr>
        <p:spPr>
          <a:xfrm>
            <a:off x="961402" y="3297106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 차트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897B6C-4D0D-4DE6-B451-93CD8F9B13B8}"/>
              </a:ext>
            </a:extLst>
          </p:cNvPr>
          <p:cNvCxnSpPr>
            <a:cxnSpLocks/>
          </p:cNvCxnSpPr>
          <p:nvPr/>
        </p:nvCxnSpPr>
        <p:spPr>
          <a:xfrm flipH="1">
            <a:off x="2478440" y="3050088"/>
            <a:ext cx="136" cy="10979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D073F6-8CA4-4BC1-AA09-E6B4096D2FF3}"/>
              </a:ext>
            </a:extLst>
          </p:cNvPr>
          <p:cNvCxnSpPr/>
          <p:nvPr/>
        </p:nvCxnSpPr>
        <p:spPr>
          <a:xfrm>
            <a:off x="2478440" y="3518399"/>
            <a:ext cx="3958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E8876-D5D7-4152-9A48-8DCF1DAAFD5E}"/>
              </a:ext>
            </a:extLst>
          </p:cNvPr>
          <p:cNvSpPr/>
          <p:nvPr/>
        </p:nvSpPr>
        <p:spPr>
          <a:xfrm>
            <a:off x="2885211" y="3315361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빠른 예매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1F32AF-526B-44E7-8DFA-B8164C61DE31}"/>
              </a:ext>
            </a:extLst>
          </p:cNvPr>
          <p:cNvCxnSpPr>
            <a:cxnSpLocks/>
          </p:cNvCxnSpPr>
          <p:nvPr/>
        </p:nvCxnSpPr>
        <p:spPr>
          <a:xfrm>
            <a:off x="4435873" y="3068343"/>
            <a:ext cx="4450" cy="4491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C9D4B0F-F7DE-454F-823F-C31C19871537}"/>
              </a:ext>
            </a:extLst>
          </p:cNvPr>
          <p:cNvCxnSpPr/>
          <p:nvPr/>
        </p:nvCxnSpPr>
        <p:spPr>
          <a:xfrm>
            <a:off x="4435737" y="3518399"/>
            <a:ext cx="3958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ADE158-888E-422F-8798-E6CBA9D6D9CD}"/>
              </a:ext>
            </a:extLst>
          </p:cNvPr>
          <p:cNvSpPr/>
          <p:nvPr/>
        </p:nvSpPr>
        <p:spPr>
          <a:xfrm>
            <a:off x="4826742" y="3315361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상영 시간표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452ACB-42DA-4D79-B027-43DFBA194DEA}"/>
              </a:ext>
            </a:extLst>
          </p:cNvPr>
          <p:cNvCxnSpPr>
            <a:cxnSpLocks/>
          </p:cNvCxnSpPr>
          <p:nvPr/>
        </p:nvCxnSpPr>
        <p:spPr>
          <a:xfrm>
            <a:off x="6377404" y="3064029"/>
            <a:ext cx="0" cy="22767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216E9EA-48DF-413F-861B-6D60A226261B}"/>
              </a:ext>
            </a:extLst>
          </p:cNvPr>
          <p:cNvCxnSpPr/>
          <p:nvPr/>
        </p:nvCxnSpPr>
        <p:spPr>
          <a:xfrm>
            <a:off x="6377268" y="3514085"/>
            <a:ext cx="3958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9FB468-B4CE-4733-8D29-F5886FB0B8D1}"/>
              </a:ext>
            </a:extLst>
          </p:cNvPr>
          <p:cNvSpPr/>
          <p:nvPr/>
        </p:nvSpPr>
        <p:spPr>
          <a:xfrm>
            <a:off x="6768273" y="3311047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조회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FF06301-1C62-4BE6-8780-A9DDD5650030}"/>
              </a:ext>
            </a:extLst>
          </p:cNvPr>
          <p:cNvCxnSpPr>
            <a:cxnSpLocks/>
          </p:cNvCxnSpPr>
          <p:nvPr/>
        </p:nvCxnSpPr>
        <p:spPr>
          <a:xfrm>
            <a:off x="8318799" y="3064029"/>
            <a:ext cx="3485" cy="4534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114D2DF-C30B-432F-9683-8D704E47BD67}"/>
              </a:ext>
            </a:extLst>
          </p:cNvPr>
          <p:cNvCxnSpPr/>
          <p:nvPr/>
        </p:nvCxnSpPr>
        <p:spPr>
          <a:xfrm>
            <a:off x="8318663" y="3514085"/>
            <a:ext cx="3958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D83F32-CC22-465C-BC52-5C526A926619}"/>
              </a:ext>
            </a:extLst>
          </p:cNvPr>
          <p:cNvSpPr/>
          <p:nvPr/>
        </p:nvSpPr>
        <p:spPr>
          <a:xfrm>
            <a:off x="8709668" y="3311047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Q&amp;A 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 err="1"/>
              <a:t>비밀글</a:t>
            </a:r>
            <a:r>
              <a:rPr lang="ko-KR" altLang="en-US" sz="1200" dirty="0"/>
              <a:t> 가능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371C7CE-65F3-41DC-99DE-1043CA6023B9}"/>
              </a:ext>
            </a:extLst>
          </p:cNvPr>
          <p:cNvCxnSpPr>
            <a:cxnSpLocks/>
          </p:cNvCxnSpPr>
          <p:nvPr/>
        </p:nvCxnSpPr>
        <p:spPr>
          <a:xfrm flipH="1">
            <a:off x="10246070" y="3082284"/>
            <a:ext cx="13444" cy="23448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C230A79-1F85-4C05-BCCC-E3B0E9B124A7}"/>
              </a:ext>
            </a:extLst>
          </p:cNvPr>
          <p:cNvCxnSpPr/>
          <p:nvPr/>
        </p:nvCxnSpPr>
        <p:spPr>
          <a:xfrm>
            <a:off x="10259378" y="3532340"/>
            <a:ext cx="3958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171423D-4EF7-4DAE-A865-73EEECD68B76}"/>
              </a:ext>
            </a:extLst>
          </p:cNvPr>
          <p:cNvSpPr/>
          <p:nvPr/>
        </p:nvSpPr>
        <p:spPr>
          <a:xfrm>
            <a:off x="10650383" y="3329302"/>
            <a:ext cx="1245465" cy="4482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정보 조회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3BEADFD-5136-453C-9D47-5F8E9E333460}"/>
              </a:ext>
            </a:extLst>
          </p:cNvPr>
          <p:cNvCxnSpPr/>
          <p:nvPr/>
        </p:nvCxnSpPr>
        <p:spPr>
          <a:xfrm>
            <a:off x="10258778" y="4192826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959EC1-427B-412A-B598-68740B618339}"/>
              </a:ext>
            </a:extLst>
          </p:cNvPr>
          <p:cNvSpPr/>
          <p:nvPr/>
        </p:nvSpPr>
        <p:spPr>
          <a:xfrm>
            <a:off x="10650382" y="395213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정보 수정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EC21144-9B6C-4CBF-A5CC-8BC03662BC5E}"/>
              </a:ext>
            </a:extLst>
          </p:cNvPr>
          <p:cNvCxnSpPr>
            <a:cxnSpLocks/>
          </p:cNvCxnSpPr>
          <p:nvPr/>
        </p:nvCxnSpPr>
        <p:spPr>
          <a:xfrm>
            <a:off x="6450858" y="1684573"/>
            <a:ext cx="5515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4C548-50B5-44CE-B705-3BFEB221BDB4}"/>
              </a:ext>
            </a:extLst>
          </p:cNvPr>
          <p:cNvSpPr/>
          <p:nvPr/>
        </p:nvSpPr>
        <p:spPr>
          <a:xfrm>
            <a:off x="6995703" y="1368982"/>
            <a:ext cx="1348009" cy="68956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br>
              <a:rPr lang="en-US" altLang="ko-KR" sz="1400" dirty="0"/>
            </a:br>
            <a:r>
              <a:rPr lang="ko-KR" altLang="en-US" sz="1400" dirty="0"/>
              <a:t>로그인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로그아웃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08E2408-627C-4AB5-9943-B7D03817114E}"/>
              </a:ext>
            </a:extLst>
          </p:cNvPr>
          <p:cNvCxnSpPr/>
          <p:nvPr/>
        </p:nvCxnSpPr>
        <p:spPr>
          <a:xfrm>
            <a:off x="10258778" y="4809977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3B6340-17FD-498E-B633-B6CB545A7455}"/>
              </a:ext>
            </a:extLst>
          </p:cNvPr>
          <p:cNvSpPr/>
          <p:nvPr/>
        </p:nvSpPr>
        <p:spPr>
          <a:xfrm>
            <a:off x="10650382" y="4569282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 정보 조회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A0EE5F5-AB86-475A-8441-98CDFD16CE77}"/>
              </a:ext>
            </a:extLst>
          </p:cNvPr>
          <p:cNvCxnSpPr/>
          <p:nvPr/>
        </p:nvCxnSpPr>
        <p:spPr>
          <a:xfrm>
            <a:off x="10258179" y="5427127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2E1883-97F7-4333-BEFC-7B18128DFEB0}"/>
              </a:ext>
            </a:extLst>
          </p:cNvPr>
          <p:cNvSpPr/>
          <p:nvPr/>
        </p:nvSpPr>
        <p:spPr>
          <a:xfrm>
            <a:off x="10665549" y="5186432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탈퇴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27F2A4B-66ED-4E20-A002-FA48530639DD}"/>
              </a:ext>
            </a:extLst>
          </p:cNvPr>
          <p:cNvCxnSpPr/>
          <p:nvPr/>
        </p:nvCxnSpPr>
        <p:spPr>
          <a:xfrm>
            <a:off x="569061" y="4185718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6CB16E-1B8F-43BC-A165-37297403B0AC}"/>
              </a:ext>
            </a:extLst>
          </p:cNvPr>
          <p:cNvSpPr/>
          <p:nvPr/>
        </p:nvSpPr>
        <p:spPr>
          <a:xfrm>
            <a:off x="960665" y="3945023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 상세 조회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8FC396B-17CE-4320-84CC-B28B64CC168F}"/>
              </a:ext>
            </a:extLst>
          </p:cNvPr>
          <p:cNvCxnSpPr/>
          <p:nvPr/>
        </p:nvCxnSpPr>
        <p:spPr>
          <a:xfrm>
            <a:off x="6376532" y="4122973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8355B26-1A92-4714-ACF5-3707F3EA1875}"/>
              </a:ext>
            </a:extLst>
          </p:cNvPr>
          <p:cNvSpPr/>
          <p:nvPr/>
        </p:nvSpPr>
        <p:spPr>
          <a:xfrm>
            <a:off x="6767537" y="3919935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장바구니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D9BD5FF-F7AE-4FD9-8FFA-4683FE2332DC}"/>
              </a:ext>
            </a:extLst>
          </p:cNvPr>
          <p:cNvCxnSpPr/>
          <p:nvPr/>
        </p:nvCxnSpPr>
        <p:spPr>
          <a:xfrm>
            <a:off x="6376069" y="4731861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E35D4ED-F686-4218-87A7-445FDD4FA2D7}"/>
              </a:ext>
            </a:extLst>
          </p:cNvPr>
          <p:cNvSpPr/>
          <p:nvPr/>
        </p:nvSpPr>
        <p:spPr>
          <a:xfrm>
            <a:off x="6767074" y="4528823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구매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1EE1471-2A9B-495E-B1C6-506C6815C7D1}"/>
              </a:ext>
            </a:extLst>
          </p:cNvPr>
          <p:cNvCxnSpPr/>
          <p:nvPr/>
        </p:nvCxnSpPr>
        <p:spPr>
          <a:xfrm>
            <a:off x="6372554" y="5340749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25E072E-3864-4739-8567-2095BB9C790E}"/>
              </a:ext>
            </a:extLst>
          </p:cNvPr>
          <p:cNvSpPr/>
          <p:nvPr/>
        </p:nvSpPr>
        <p:spPr>
          <a:xfrm>
            <a:off x="6763559" y="513771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환불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9616B5E-16C4-4DB5-B245-981A95EE3593}"/>
              </a:ext>
            </a:extLst>
          </p:cNvPr>
          <p:cNvCxnSpPr/>
          <p:nvPr/>
        </p:nvCxnSpPr>
        <p:spPr>
          <a:xfrm>
            <a:off x="2461337" y="4148061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5369B64-3299-4338-A47B-002EA87CE593}"/>
              </a:ext>
            </a:extLst>
          </p:cNvPr>
          <p:cNvSpPr/>
          <p:nvPr/>
        </p:nvSpPr>
        <p:spPr>
          <a:xfrm>
            <a:off x="2868108" y="3945023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19573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90EC93-A888-45DD-9874-80097B24CF98}"/>
              </a:ext>
            </a:extLst>
          </p:cNvPr>
          <p:cNvSpPr/>
          <p:nvPr/>
        </p:nvSpPr>
        <p:spPr>
          <a:xfrm>
            <a:off x="5220575" y="1424023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메인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7E82AC-5DC4-4D44-844B-3E269CC9B1E8}"/>
              </a:ext>
            </a:extLst>
          </p:cNvPr>
          <p:cNvCxnSpPr>
            <a:cxnSpLocks/>
          </p:cNvCxnSpPr>
          <p:nvPr/>
        </p:nvCxnSpPr>
        <p:spPr>
          <a:xfrm>
            <a:off x="5828255" y="1892334"/>
            <a:ext cx="0" cy="3262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530DDE-B8C4-449F-A646-2F525F849423}"/>
              </a:ext>
            </a:extLst>
          </p:cNvPr>
          <p:cNvCxnSpPr>
            <a:cxnSpLocks/>
          </p:cNvCxnSpPr>
          <p:nvPr/>
        </p:nvCxnSpPr>
        <p:spPr>
          <a:xfrm flipV="1">
            <a:off x="1066179" y="2218563"/>
            <a:ext cx="9668918" cy="873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5F1BB6-FFCF-43C4-8D40-637C49576950}"/>
              </a:ext>
            </a:extLst>
          </p:cNvPr>
          <p:cNvCxnSpPr/>
          <p:nvPr/>
        </p:nvCxnSpPr>
        <p:spPr>
          <a:xfrm>
            <a:off x="2982955" y="2226176"/>
            <a:ext cx="0" cy="3162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AC6A4-A23F-4FC5-A0A8-BA097555CA18}"/>
              </a:ext>
            </a:extLst>
          </p:cNvPr>
          <p:cNvSpPr/>
          <p:nvPr/>
        </p:nvSpPr>
        <p:spPr>
          <a:xfrm>
            <a:off x="417094" y="2559873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46B726-9CB7-424B-9AA9-86ACA70BF47E}"/>
              </a:ext>
            </a:extLst>
          </p:cNvPr>
          <p:cNvSpPr/>
          <p:nvPr/>
        </p:nvSpPr>
        <p:spPr>
          <a:xfrm>
            <a:off x="2364178" y="255791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D88408-E10A-4B05-8C32-7726D137CCD4}"/>
              </a:ext>
            </a:extLst>
          </p:cNvPr>
          <p:cNvSpPr/>
          <p:nvPr/>
        </p:nvSpPr>
        <p:spPr>
          <a:xfrm>
            <a:off x="4311262" y="255791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극장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0B8DB-1D6C-4DE6-9ADC-AED86641C192}"/>
              </a:ext>
            </a:extLst>
          </p:cNvPr>
          <p:cNvSpPr/>
          <p:nvPr/>
        </p:nvSpPr>
        <p:spPr>
          <a:xfrm>
            <a:off x="6258346" y="255791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스토어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604F30-6619-40FB-B925-ADD35453C1EB}"/>
              </a:ext>
            </a:extLst>
          </p:cNvPr>
          <p:cNvSpPr/>
          <p:nvPr/>
        </p:nvSpPr>
        <p:spPr>
          <a:xfrm>
            <a:off x="8205430" y="255791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E625A2-46F4-4C19-8F9A-675CE651D9BD}"/>
              </a:ext>
            </a:extLst>
          </p:cNvPr>
          <p:cNvSpPr/>
          <p:nvPr/>
        </p:nvSpPr>
        <p:spPr>
          <a:xfrm>
            <a:off x="10152514" y="255791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FC2322-6877-48B4-9AA3-A367A7ACCD97}"/>
              </a:ext>
            </a:extLst>
          </p:cNvPr>
          <p:cNvCxnSpPr/>
          <p:nvPr/>
        </p:nvCxnSpPr>
        <p:spPr>
          <a:xfrm>
            <a:off x="1066179" y="2226176"/>
            <a:ext cx="0" cy="3162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08C9A17-94C0-44C2-9D13-9870220CBBC7}"/>
              </a:ext>
            </a:extLst>
          </p:cNvPr>
          <p:cNvCxnSpPr/>
          <p:nvPr/>
        </p:nvCxnSpPr>
        <p:spPr>
          <a:xfrm>
            <a:off x="4926403" y="2225915"/>
            <a:ext cx="0" cy="3162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7B6D64-677C-4481-9AA7-55F3DF09AE54}"/>
              </a:ext>
            </a:extLst>
          </p:cNvPr>
          <p:cNvCxnSpPr/>
          <p:nvPr/>
        </p:nvCxnSpPr>
        <p:spPr>
          <a:xfrm>
            <a:off x="6890805" y="2225915"/>
            <a:ext cx="0" cy="3162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CFDB73-930A-4652-8B03-E6A4DD7926AC}"/>
              </a:ext>
            </a:extLst>
          </p:cNvPr>
          <p:cNvCxnSpPr/>
          <p:nvPr/>
        </p:nvCxnSpPr>
        <p:spPr>
          <a:xfrm>
            <a:off x="8788013" y="2225915"/>
            <a:ext cx="0" cy="3162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A134CA5-B2D9-42D1-9339-EBBF81E3EE57}"/>
              </a:ext>
            </a:extLst>
          </p:cNvPr>
          <p:cNvCxnSpPr>
            <a:cxnSpLocks/>
          </p:cNvCxnSpPr>
          <p:nvPr/>
        </p:nvCxnSpPr>
        <p:spPr>
          <a:xfrm>
            <a:off x="10735097" y="2226176"/>
            <a:ext cx="0" cy="3162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D28E68E-BFC1-4135-8451-C3CD26412625}"/>
              </a:ext>
            </a:extLst>
          </p:cNvPr>
          <p:cNvCxnSpPr>
            <a:cxnSpLocks/>
          </p:cNvCxnSpPr>
          <p:nvPr/>
        </p:nvCxnSpPr>
        <p:spPr>
          <a:xfrm flipH="1">
            <a:off x="569198" y="3018556"/>
            <a:ext cx="1335" cy="17176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6A29A6D-23D8-4BC6-8314-A4A9CD1A06EC}"/>
              </a:ext>
            </a:extLst>
          </p:cNvPr>
          <p:cNvCxnSpPr/>
          <p:nvPr/>
        </p:nvCxnSpPr>
        <p:spPr>
          <a:xfrm>
            <a:off x="570397" y="3452846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9EBF45-5DB9-4785-938C-A0162675C44F}"/>
              </a:ext>
            </a:extLst>
          </p:cNvPr>
          <p:cNvSpPr/>
          <p:nvPr/>
        </p:nvSpPr>
        <p:spPr>
          <a:xfrm>
            <a:off x="961402" y="3249808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 추가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4C92B9D-AA8B-4E98-B04C-93067DDC9E24}"/>
              </a:ext>
            </a:extLst>
          </p:cNvPr>
          <p:cNvCxnSpPr/>
          <p:nvPr/>
        </p:nvCxnSpPr>
        <p:spPr>
          <a:xfrm>
            <a:off x="569797" y="4113332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224FF4-36F6-46E0-9944-088198A7D9CF}"/>
              </a:ext>
            </a:extLst>
          </p:cNvPr>
          <p:cNvSpPr/>
          <p:nvPr/>
        </p:nvSpPr>
        <p:spPr>
          <a:xfrm>
            <a:off x="961401" y="3872637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 수정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C9D4B0F-F7DE-454F-823F-C31C19871537}"/>
              </a:ext>
            </a:extLst>
          </p:cNvPr>
          <p:cNvCxnSpPr/>
          <p:nvPr/>
        </p:nvCxnSpPr>
        <p:spPr>
          <a:xfrm>
            <a:off x="4435737" y="3471101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ADE158-888E-422F-8798-E6CBA9D6D9CD}"/>
              </a:ext>
            </a:extLst>
          </p:cNvPr>
          <p:cNvSpPr/>
          <p:nvPr/>
        </p:nvSpPr>
        <p:spPr>
          <a:xfrm>
            <a:off x="4826742" y="3268063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452ACB-42DA-4D79-B027-43DFBA194DEA}"/>
              </a:ext>
            </a:extLst>
          </p:cNvPr>
          <p:cNvCxnSpPr>
            <a:cxnSpLocks/>
          </p:cNvCxnSpPr>
          <p:nvPr/>
        </p:nvCxnSpPr>
        <p:spPr>
          <a:xfrm flipH="1">
            <a:off x="6372015" y="3016731"/>
            <a:ext cx="5391" cy="23426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216E9EA-48DF-413F-861B-6D60A226261B}"/>
              </a:ext>
            </a:extLst>
          </p:cNvPr>
          <p:cNvCxnSpPr>
            <a:cxnSpLocks/>
          </p:cNvCxnSpPr>
          <p:nvPr/>
        </p:nvCxnSpPr>
        <p:spPr>
          <a:xfrm>
            <a:off x="6377268" y="3466787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9FB468-B4CE-4733-8D29-F5886FB0B8D1}"/>
              </a:ext>
            </a:extLst>
          </p:cNvPr>
          <p:cNvSpPr/>
          <p:nvPr/>
        </p:nvSpPr>
        <p:spPr>
          <a:xfrm>
            <a:off x="6768273" y="3263749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추가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FF06301-1C62-4BE6-8780-A9DDD5650030}"/>
              </a:ext>
            </a:extLst>
          </p:cNvPr>
          <p:cNvCxnSpPr>
            <a:cxnSpLocks/>
          </p:cNvCxnSpPr>
          <p:nvPr/>
        </p:nvCxnSpPr>
        <p:spPr>
          <a:xfrm>
            <a:off x="8318799" y="3016731"/>
            <a:ext cx="3443" cy="450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114D2DF-C30B-432F-9683-8D704E47BD67}"/>
              </a:ext>
            </a:extLst>
          </p:cNvPr>
          <p:cNvCxnSpPr/>
          <p:nvPr/>
        </p:nvCxnSpPr>
        <p:spPr>
          <a:xfrm>
            <a:off x="8318663" y="3466787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D83F32-CC22-465C-BC52-5C526A926619}"/>
              </a:ext>
            </a:extLst>
          </p:cNvPr>
          <p:cNvSpPr/>
          <p:nvPr/>
        </p:nvSpPr>
        <p:spPr>
          <a:xfrm>
            <a:off x="8709668" y="3263749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답글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371C7CE-65F3-41DC-99DE-1043CA6023B9}"/>
              </a:ext>
            </a:extLst>
          </p:cNvPr>
          <p:cNvCxnSpPr>
            <a:cxnSpLocks/>
          </p:cNvCxnSpPr>
          <p:nvPr/>
        </p:nvCxnSpPr>
        <p:spPr>
          <a:xfrm>
            <a:off x="10259514" y="3034986"/>
            <a:ext cx="0" cy="17222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C230A79-1F85-4C05-BCCC-E3B0E9B124A7}"/>
              </a:ext>
            </a:extLst>
          </p:cNvPr>
          <p:cNvCxnSpPr/>
          <p:nvPr/>
        </p:nvCxnSpPr>
        <p:spPr>
          <a:xfrm>
            <a:off x="10259378" y="3485042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171423D-4EF7-4DAE-A865-73EEECD68B76}"/>
              </a:ext>
            </a:extLst>
          </p:cNvPr>
          <p:cNvSpPr/>
          <p:nvPr/>
        </p:nvSpPr>
        <p:spPr>
          <a:xfrm>
            <a:off x="10650383" y="3282004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정보 조회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3BEADFD-5136-453C-9D47-5F8E9E333460}"/>
              </a:ext>
            </a:extLst>
          </p:cNvPr>
          <p:cNvCxnSpPr/>
          <p:nvPr/>
        </p:nvCxnSpPr>
        <p:spPr>
          <a:xfrm>
            <a:off x="10258778" y="4145528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959EC1-427B-412A-B598-68740B618339}"/>
              </a:ext>
            </a:extLst>
          </p:cNvPr>
          <p:cNvSpPr/>
          <p:nvPr/>
        </p:nvSpPr>
        <p:spPr>
          <a:xfrm>
            <a:off x="10650382" y="3904833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정보 수정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EC21144-9B6C-4CBF-A5CC-8BC03662BC5E}"/>
              </a:ext>
            </a:extLst>
          </p:cNvPr>
          <p:cNvCxnSpPr>
            <a:cxnSpLocks/>
          </p:cNvCxnSpPr>
          <p:nvPr/>
        </p:nvCxnSpPr>
        <p:spPr>
          <a:xfrm>
            <a:off x="6450858" y="1637275"/>
            <a:ext cx="5448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4C548-50B5-44CE-B705-3BFEB221BDB4}"/>
              </a:ext>
            </a:extLst>
          </p:cNvPr>
          <p:cNvSpPr/>
          <p:nvPr/>
        </p:nvSpPr>
        <p:spPr>
          <a:xfrm>
            <a:off x="6995703" y="1321684"/>
            <a:ext cx="1331577" cy="6843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로그아웃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08E2408-627C-4AB5-9943-B7D03817114E}"/>
              </a:ext>
            </a:extLst>
          </p:cNvPr>
          <p:cNvCxnSpPr/>
          <p:nvPr/>
        </p:nvCxnSpPr>
        <p:spPr>
          <a:xfrm>
            <a:off x="10258778" y="4762679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3B6340-17FD-498E-B633-B6CB545A7455}"/>
              </a:ext>
            </a:extLst>
          </p:cNvPr>
          <p:cNvSpPr/>
          <p:nvPr/>
        </p:nvSpPr>
        <p:spPr>
          <a:xfrm>
            <a:off x="10650382" y="4521984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주문 조회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A0A901-BAD3-4E16-8FDE-BC94AE673F8D}"/>
              </a:ext>
            </a:extLst>
          </p:cNvPr>
          <p:cNvSpPr txBox="1"/>
          <p:nvPr/>
        </p:nvSpPr>
        <p:spPr>
          <a:xfrm>
            <a:off x="882514" y="233313"/>
            <a:ext cx="488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메뉴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① 메뉴 트리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관리자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835A166-0E8F-4FDB-97B3-46C57F2210F4}"/>
              </a:ext>
            </a:extLst>
          </p:cNvPr>
          <p:cNvCxnSpPr/>
          <p:nvPr/>
        </p:nvCxnSpPr>
        <p:spPr>
          <a:xfrm>
            <a:off x="569198" y="4736161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D3FFC1-53D0-4A9E-BA27-D28F56974A24}"/>
              </a:ext>
            </a:extLst>
          </p:cNvPr>
          <p:cNvSpPr/>
          <p:nvPr/>
        </p:nvSpPr>
        <p:spPr>
          <a:xfrm>
            <a:off x="960802" y="4495466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 조회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A2F41E7-9890-4B51-AF38-C30E6CD250BC}"/>
              </a:ext>
            </a:extLst>
          </p:cNvPr>
          <p:cNvCxnSpPr>
            <a:cxnSpLocks/>
          </p:cNvCxnSpPr>
          <p:nvPr/>
        </p:nvCxnSpPr>
        <p:spPr>
          <a:xfrm>
            <a:off x="6377267" y="4074108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877636-D790-40FE-8E40-3530C2E64E4A}"/>
              </a:ext>
            </a:extLst>
          </p:cNvPr>
          <p:cNvSpPr/>
          <p:nvPr/>
        </p:nvSpPr>
        <p:spPr>
          <a:xfrm>
            <a:off x="6768272" y="3871070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수정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A9BD813-AFDB-46FD-B820-B43CB3ABEE39}"/>
              </a:ext>
            </a:extLst>
          </p:cNvPr>
          <p:cNvCxnSpPr/>
          <p:nvPr/>
        </p:nvCxnSpPr>
        <p:spPr>
          <a:xfrm>
            <a:off x="4428876" y="4049000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8A8029-BAEA-4B15-972E-70D1F1447ED1}"/>
              </a:ext>
            </a:extLst>
          </p:cNvPr>
          <p:cNvSpPr/>
          <p:nvPr/>
        </p:nvSpPr>
        <p:spPr>
          <a:xfrm>
            <a:off x="4819881" y="3845962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시간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589301D-0960-457A-9A3E-582472986843}"/>
              </a:ext>
            </a:extLst>
          </p:cNvPr>
          <p:cNvCxnSpPr/>
          <p:nvPr/>
        </p:nvCxnSpPr>
        <p:spPr>
          <a:xfrm>
            <a:off x="4435001" y="4629196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F91DA8-8C12-48B1-8CCF-87F5E448596D}"/>
              </a:ext>
            </a:extLst>
          </p:cNvPr>
          <p:cNvSpPr/>
          <p:nvPr/>
        </p:nvSpPr>
        <p:spPr>
          <a:xfrm>
            <a:off x="4826006" y="4426158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9EEEE19-512F-4E73-9104-6B61876C448B}"/>
              </a:ext>
            </a:extLst>
          </p:cNvPr>
          <p:cNvCxnSpPr>
            <a:cxnSpLocks/>
          </p:cNvCxnSpPr>
          <p:nvPr/>
        </p:nvCxnSpPr>
        <p:spPr>
          <a:xfrm flipH="1">
            <a:off x="4398081" y="3012267"/>
            <a:ext cx="1" cy="2194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9AE4B45-CC10-4AEC-B150-A2611081478B}"/>
              </a:ext>
            </a:extLst>
          </p:cNvPr>
          <p:cNvCxnSpPr/>
          <p:nvPr/>
        </p:nvCxnSpPr>
        <p:spPr>
          <a:xfrm>
            <a:off x="4435001" y="5207095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F647003-6B26-41F0-83C5-E7AC937648FF}"/>
              </a:ext>
            </a:extLst>
          </p:cNvPr>
          <p:cNvSpPr/>
          <p:nvPr/>
        </p:nvSpPr>
        <p:spPr>
          <a:xfrm>
            <a:off x="4826006" y="5004057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극장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4A2F63D-0375-4E32-A44B-BC86060692D1}"/>
              </a:ext>
            </a:extLst>
          </p:cNvPr>
          <p:cNvCxnSpPr/>
          <p:nvPr/>
        </p:nvCxnSpPr>
        <p:spPr>
          <a:xfrm>
            <a:off x="2491089" y="3449673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914FBA-922E-4D62-A3B8-C38237351C99}"/>
              </a:ext>
            </a:extLst>
          </p:cNvPr>
          <p:cNvSpPr/>
          <p:nvPr/>
        </p:nvSpPr>
        <p:spPr>
          <a:xfrm>
            <a:off x="2882094" y="3246635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4055EA7-37B7-4C9E-913A-8430F97F6B68}"/>
              </a:ext>
            </a:extLst>
          </p:cNvPr>
          <p:cNvCxnSpPr/>
          <p:nvPr/>
        </p:nvCxnSpPr>
        <p:spPr>
          <a:xfrm>
            <a:off x="2484228" y="4027572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1D0C863-363A-4124-86D8-CB23C0618493}"/>
              </a:ext>
            </a:extLst>
          </p:cNvPr>
          <p:cNvSpPr/>
          <p:nvPr/>
        </p:nvSpPr>
        <p:spPr>
          <a:xfrm>
            <a:off x="2875233" y="3824534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극장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74C3CE2-E229-4CFA-9008-EA6C055F95FF}"/>
              </a:ext>
            </a:extLst>
          </p:cNvPr>
          <p:cNvCxnSpPr/>
          <p:nvPr/>
        </p:nvCxnSpPr>
        <p:spPr>
          <a:xfrm>
            <a:off x="2490353" y="4607768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573AA5-6FCE-41A3-87C0-966B62F72DA1}"/>
              </a:ext>
            </a:extLst>
          </p:cNvPr>
          <p:cNvSpPr/>
          <p:nvPr/>
        </p:nvSpPr>
        <p:spPr>
          <a:xfrm>
            <a:off x="2881358" y="4404730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시간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36AE521-34C0-4B6B-B2CE-1676BF15E8F7}"/>
              </a:ext>
            </a:extLst>
          </p:cNvPr>
          <p:cNvCxnSpPr>
            <a:cxnSpLocks/>
          </p:cNvCxnSpPr>
          <p:nvPr/>
        </p:nvCxnSpPr>
        <p:spPr>
          <a:xfrm flipH="1">
            <a:off x="2484965" y="2990839"/>
            <a:ext cx="1" cy="2194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B570849-5E58-4090-94D9-1302AF192426}"/>
              </a:ext>
            </a:extLst>
          </p:cNvPr>
          <p:cNvCxnSpPr/>
          <p:nvPr/>
        </p:nvCxnSpPr>
        <p:spPr>
          <a:xfrm>
            <a:off x="2490353" y="5185667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ABAA519-EDD7-458B-9517-B0978A4312AF}"/>
              </a:ext>
            </a:extLst>
          </p:cNvPr>
          <p:cNvSpPr/>
          <p:nvPr/>
        </p:nvSpPr>
        <p:spPr>
          <a:xfrm>
            <a:off x="2881358" y="4982629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좌석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A60F6CF-AAD1-4D65-91BC-02A8C21615B4}"/>
              </a:ext>
            </a:extLst>
          </p:cNvPr>
          <p:cNvCxnSpPr>
            <a:cxnSpLocks/>
          </p:cNvCxnSpPr>
          <p:nvPr/>
        </p:nvCxnSpPr>
        <p:spPr>
          <a:xfrm>
            <a:off x="6371727" y="4716759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D4C0A35-2BC2-4C6D-AE13-28CB2B667551}"/>
              </a:ext>
            </a:extLst>
          </p:cNvPr>
          <p:cNvSpPr/>
          <p:nvPr/>
        </p:nvSpPr>
        <p:spPr>
          <a:xfrm>
            <a:off x="6762732" y="4513721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 정보 조회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B56425-1500-4297-B7FF-EAFC01AEA8FF}"/>
              </a:ext>
            </a:extLst>
          </p:cNvPr>
          <p:cNvCxnSpPr>
            <a:cxnSpLocks/>
          </p:cNvCxnSpPr>
          <p:nvPr/>
        </p:nvCxnSpPr>
        <p:spPr>
          <a:xfrm>
            <a:off x="6382447" y="5359410"/>
            <a:ext cx="3910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1E3C910-6367-455E-8A15-87F6640C59AB}"/>
              </a:ext>
            </a:extLst>
          </p:cNvPr>
          <p:cNvSpPr/>
          <p:nvPr/>
        </p:nvSpPr>
        <p:spPr>
          <a:xfrm>
            <a:off x="6773452" y="5156372"/>
            <a:ext cx="1230283" cy="4448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환불</a:t>
            </a:r>
          </a:p>
        </p:txBody>
      </p:sp>
    </p:spTree>
    <p:extLst>
      <p:ext uri="{BB962C8B-B14F-4D97-AF65-F5344CB8AC3E}">
        <p14:creationId xmlns:p14="http://schemas.microsoft.com/office/powerpoint/2010/main" val="4160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1028705" y="233313"/>
            <a:ext cx="4350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설계서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① </a:t>
            </a:r>
            <a:r>
              <a:rPr lang="en-US" altLang="ko-KR" sz="2800" dirty="0" err="1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exERD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2E6C33A-29B3-472C-9BD1-D3517C04D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94" y="1101289"/>
            <a:ext cx="8998811" cy="47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5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879079" y="233313"/>
            <a:ext cx="574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설계서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명세서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5DA58A1-B2B4-4E5B-BB41-D12D79ABE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34503"/>
              </p:ext>
            </p:extLst>
          </p:nvPr>
        </p:nvGraphicFramePr>
        <p:xfrm>
          <a:off x="818147" y="2024292"/>
          <a:ext cx="4711702" cy="2943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593954475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78905157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19844782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84807332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671945243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023931153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7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74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회원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021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71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member_id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14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member_password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7342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member_name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29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member_gender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253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member_birth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486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member_email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366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546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member_addr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829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6204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member_del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character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'n'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1361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20E0300-2B53-46B0-8530-C7AEC4921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0512"/>
              </p:ext>
            </p:extLst>
          </p:nvPr>
        </p:nvGraphicFramePr>
        <p:xfrm>
          <a:off x="6466959" y="1709966"/>
          <a:ext cx="4711702" cy="3571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350932036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420599697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72971911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8462373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164238551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030050444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226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board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3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회원 게시판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160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9932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b_num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533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b_email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793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b_title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4230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b_content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5180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b_password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710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b_view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95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687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b_ref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9442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b_level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103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9091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b_ans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character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'n'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4783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b_del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character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716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member_id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65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879079" y="233313"/>
            <a:ext cx="574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설계서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명세서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A91DCF-3513-4966-A081-F3B2383B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39293"/>
              </p:ext>
            </p:extLst>
          </p:nvPr>
        </p:nvGraphicFramePr>
        <p:xfrm>
          <a:off x="818147" y="1700444"/>
          <a:ext cx="4711702" cy="359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383119877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49616066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906354656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5499223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060204096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653261598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movie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050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51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659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726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m_title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8867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m_content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71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m_rank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8040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m_opendate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647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m_state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35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m_time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542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m_grade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309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m_poster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6123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m_director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2544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m_genre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74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m_actor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3947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m_del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character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'n'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7746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8E06230-7038-4A63-95BA-0793D2504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68674"/>
              </p:ext>
            </p:extLst>
          </p:nvPr>
        </p:nvGraphicFramePr>
        <p:xfrm>
          <a:off x="6464545" y="1467282"/>
          <a:ext cx="4711702" cy="252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49010929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58391392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06820757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97609547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63459234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345595700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721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service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970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고객센터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548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439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sv_num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2425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sv_title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152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sv_content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05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sv_id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8237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sv_date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501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sv_Aid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853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sv_Adate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399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sv_state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182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FE46D8-0626-4A59-9AA0-E48D1DF94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67289"/>
              </p:ext>
            </p:extLst>
          </p:nvPr>
        </p:nvGraphicFramePr>
        <p:xfrm>
          <a:off x="6464545" y="4219663"/>
          <a:ext cx="4711702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1740575134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50149077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738916361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52360569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904599076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225475257"/>
                    </a:ext>
                  </a:extLst>
                </a:gridCol>
              </a:tblGrid>
              <a:tr h="2190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98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71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23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025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master_id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1390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master_password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91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0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879079" y="233313"/>
            <a:ext cx="574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설계서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명세서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F0A9A1-F8AA-45E2-A000-888C95BEA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05933"/>
              </p:ext>
            </p:extLst>
          </p:nvPr>
        </p:nvGraphicFramePr>
        <p:xfrm>
          <a:off x="6466959" y="1436568"/>
          <a:ext cx="4711702" cy="2124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202181112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28494784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299559705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96598107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80809975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491923971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47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theater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163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극장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298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1436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t_num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8647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t_title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454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t_loc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5355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t_addr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6859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t_number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97639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t_gui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0522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E9CE27-5DA3-4C72-80EF-B7223116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18384"/>
              </p:ext>
            </p:extLst>
          </p:nvPr>
        </p:nvGraphicFramePr>
        <p:xfrm>
          <a:off x="6466959" y="3889633"/>
          <a:ext cx="4711702" cy="170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4261009638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834559507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742804858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127667923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037033653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916088639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14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movieTheater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23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886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5406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mt_num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405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mt_name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718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mt_count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103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t_num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23980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7DDF23-850A-4653-88C7-9D98B166A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78833"/>
              </p:ext>
            </p:extLst>
          </p:nvPr>
        </p:nvGraphicFramePr>
        <p:xfrm>
          <a:off x="818147" y="2179895"/>
          <a:ext cx="4711702" cy="256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3201404988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81734077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56162950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856353518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290571301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1576274552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83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review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684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한줄평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0052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0513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re_num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723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re_con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943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re_grade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976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re_date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548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re_update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8030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member_id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87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0102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re_del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character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'n'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29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8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3C2613-18A5-4591-B4F7-3027417FB333}"/>
              </a:ext>
            </a:extLst>
          </p:cNvPr>
          <p:cNvSpPr txBox="1"/>
          <p:nvPr/>
        </p:nvSpPr>
        <p:spPr>
          <a:xfrm>
            <a:off x="879079" y="233313"/>
            <a:ext cx="574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설계서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테이블 명세서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331A2A-4C12-4E60-8D54-A32905C4A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45100"/>
              </p:ext>
            </p:extLst>
          </p:nvPr>
        </p:nvGraphicFramePr>
        <p:xfrm>
          <a:off x="818147" y="2229082"/>
          <a:ext cx="4711702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2032054276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939912353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966120408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802897236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766937425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578189936"/>
                    </a:ext>
                  </a:extLst>
                </a:gridCol>
              </a:tblGrid>
              <a:tr h="2190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066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ticket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82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예매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827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63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t_ordernum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2815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t_adult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841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t_teen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356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t_sale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3633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t_id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4699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t_date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31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t_state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6390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sc_num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0078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C8876A-5CC6-4AF9-AF7F-C0F82A188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99469"/>
              </p:ext>
            </p:extLst>
          </p:nvPr>
        </p:nvGraphicFramePr>
        <p:xfrm>
          <a:off x="6466959" y="4024544"/>
          <a:ext cx="4711702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89805857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723076945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710694581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4100218174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325056987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398911020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22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seat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18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7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3485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st_num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5255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st_state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FFFF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2519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sc_num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479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84E5594-06C4-44AA-AE5D-F496C906A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18843"/>
              </p:ext>
            </p:extLst>
          </p:nvPr>
        </p:nvGraphicFramePr>
        <p:xfrm>
          <a:off x="6466959" y="1400721"/>
          <a:ext cx="4711702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072">
                  <a:extLst>
                    <a:ext uri="{9D8B030D-6E8A-4147-A177-3AD203B41FA5}">
                      <a16:colId xmlns:a16="http://schemas.microsoft.com/office/drawing/2014/main" val="263097072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515384450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912476049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2675204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2218590502"/>
                    </a:ext>
                  </a:extLst>
                </a:gridCol>
                <a:gridCol w="686726">
                  <a:extLst>
                    <a:ext uri="{9D8B030D-6E8A-4147-A177-3AD203B41FA5}">
                      <a16:colId xmlns:a16="http://schemas.microsoft.com/office/drawing/2014/main" val="745294313"/>
                    </a:ext>
                  </a:extLst>
                </a:gridCol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명세서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354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screen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442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상영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6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데이터 타입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8422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sc_num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827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sc_date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176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sc_start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5832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sc_end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977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t_num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0683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mt_num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670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m_num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8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7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Words>1402</Words>
  <Application>Microsoft Office PowerPoint</Application>
  <PresentationFormat>와이드스크린</PresentationFormat>
  <Paragraphs>900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a파도소리</vt:lpstr>
      <vt:lpstr>THE명품고딕EB_U</vt:lpstr>
      <vt:lpstr>여기어때 잘난체 OTF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선정 이유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죽은 시인의 사회 그리고 우리들의 사회</dc:title>
  <dc:creator>이새롬</dc:creator>
  <cp:lastModifiedBy>User</cp:lastModifiedBy>
  <cp:revision>223</cp:revision>
  <dcterms:created xsi:type="dcterms:W3CDTF">2016-11-18T16:30:05Z</dcterms:created>
  <dcterms:modified xsi:type="dcterms:W3CDTF">2021-02-23T14:14:03Z</dcterms:modified>
</cp:coreProperties>
</file>