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337" r:id="rId3"/>
    <p:sldId id="339" r:id="rId4"/>
    <p:sldId id="340" r:id="rId5"/>
    <p:sldId id="344" r:id="rId6"/>
    <p:sldId id="34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43D"/>
    <a:srgbClr val="FF5050"/>
    <a:srgbClr val="A1A1A1"/>
    <a:srgbClr val="3E424B"/>
    <a:srgbClr val="B2E9FE"/>
    <a:srgbClr val="484E5C"/>
    <a:srgbClr val="464B51"/>
    <a:srgbClr val="3E3432"/>
    <a:srgbClr val="CCCCCC"/>
    <a:srgbClr val="FC6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7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1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0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 dirty="0" smtClean="0">
                <a:solidFill>
                  <a:schemeClr val="bg1"/>
                </a:solidFill>
              </a:rPr>
              <a:t>비 켜 </a:t>
            </a:r>
            <a:r>
              <a:rPr lang="en-US" altLang="ko-KR" sz="5400" i="1" dirty="0" smtClean="0">
                <a:solidFill>
                  <a:schemeClr val="bg1"/>
                </a:solidFill>
              </a:rPr>
              <a:t>!</a:t>
            </a:r>
            <a:endParaRPr lang="en-US" altLang="ko-KR" sz="54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</a:rPr>
              <a:t>이영호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이성찬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/>
        </p:nvSpPr>
        <p:spPr>
          <a:xfrm>
            <a:off x="5041600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75145" y="821853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장애물 탐지와 그 장애물과의 거리 판단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42018" y="1761104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Detection,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MonoDepth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20665" y="2927419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문제해결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03274" y="3841771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475145" y="821853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장애물 탐지와 그 장애물과의 거리 판단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074" y="2256860"/>
            <a:ext cx="8780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</a:t>
            </a:r>
            <a:r>
              <a:rPr lang="en-US" altLang="ko-KR" sz="2000" dirty="0"/>
              <a:t> 2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Pre-trained AI </a:t>
            </a:r>
            <a:r>
              <a:rPr lang="ko-KR" altLang="en-US" sz="2000" dirty="0"/>
              <a:t>모델 사용</a:t>
            </a:r>
            <a:r>
              <a:rPr lang="en-US" altLang="ko-KR" sz="2000" dirty="0" smtClean="0"/>
              <a:t> </a:t>
            </a:r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/>
              <a:t>실시간 객체 감지와 거리 측정을 결합하여 경고 시스템을 </a:t>
            </a:r>
            <a:r>
              <a:rPr lang="ko-KR" altLang="en-US" sz="2000" dirty="0" smtClean="0"/>
              <a:t>개발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/>
              <a:t>현재 진행중인 자율주행자동차에 적용함으로써</a:t>
            </a:r>
            <a:r>
              <a:rPr lang="en-US" altLang="ko-KR" sz="2000" dirty="0"/>
              <a:t> </a:t>
            </a:r>
            <a:r>
              <a:rPr lang="ko-KR" altLang="en-US" sz="2000" dirty="0"/>
              <a:t>교통 안전</a:t>
            </a:r>
            <a:r>
              <a:rPr lang="en-US" altLang="ko-KR" sz="2000" dirty="0"/>
              <a:t>, </a:t>
            </a:r>
            <a:r>
              <a:rPr lang="ko-KR" altLang="en-US" sz="2000" dirty="0"/>
              <a:t>공공 장소 감시 등 다양한 분야에서 객체 감지와 거리 측정을 활용하여 안전성 향상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1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755021" y="725124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429178" y="818712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Detection,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MonoDepth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oogle Shape;4159;p40"/>
          <p:cNvGrpSpPr/>
          <p:nvPr/>
        </p:nvGrpSpPr>
        <p:grpSpPr>
          <a:xfrm>
            <a:off x="6482676" y="3637546"/>
            <a:ext cx="931441" cy="953409"/>
            <a:chOff x="1027767" y="1695156"/>
            <a:chExt cx="931441" cy="953409"/>
          </a:xfrm>
        </p:grpSpPr>
        <p:sp>
          <p:nvSpPr>
            <p:cNvPr id="81" name="Google Shape;416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6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6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4163;p40"/>
          <p:cNvSpPr/>
          <p:nvPr/>
        </p:nvSpPr>
        <p:spPr>
          <a:xfrm>
            <a:off x="6481525" y="369545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4164;p40"/>
          <p:cNvGrpSpPr/>
          <p:nvPr/>
        </p:nvGrpSpPr>
        <p:grpSpPr>
          <a:xfrm>
            <a:off x="6482676" y="2122159"/>
            <a:ext cx="931441" cy="953409"/>
            <a:chOff x="1027767" y="1695156"/>
            <a:chExt cx="931441" cy="953409"/>
          </a:xfrm>
        </p:grpSpPr>
        <p:sp>
          <p:nvSpPr>
            <p:cNvPr id="86" name="Google Shape;416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6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6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4168;p40"/>
          <p:cNvSpPr/>
          <p:nvPr/>
        </p:nvSpPr>
        <p:spPr>
          <a:xfrm>
            <a:off x="6481525" y="2180070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4169;p40"/>
          <p:cNvGrpSpPr/>
          <p:nvPr/>
        </p:nvGrpSpPr>
        <p:grpSpPr>
          <a:xfrm>
            <a:off x="2868861" y="3637546"/>
            <a:ext cx="931441" cy="953409"/>
            <a:chOff x="1027767" y="1695156"/>
            <a:chExt cx="931441" cy="953409"/>
          </a:xfrm>
        </p:grpSpPr>
        <p:sp>
          <p:nvSpPr>
            <p:cNvPr id="92" name="Google Shape;417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7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7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4173;p40"/>
          <p:cNvSpPr/>
          <p:nvPr/>
        </p:nvSpPr>
        <p:spPr>
          <a:xfrm>
            <a:off x="2867710" y="369545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4174;p40"/>
          <p:cNvGrpSpPr/>
          <p:nvPr/>
        </p:nvGrpSpPr>
        <p:grpSpPr>
          <a:xfrm>
            <a:off x="2868861" y="2122159"/>
            <a:ext cx="931441" cy="953409"/>
            <a:chOff x="1027767" y="1695156"/>
            <a:chExt cx="931441" cy="953409"/>
          </a:xfrm>
        </p:grpSpPr>
        <p:sp>
          <p:nvSpPr>
            <p:cNvPr id="97" name="Google Shape;417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7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7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4178;p40"/>
          <p:cNvSpPr/>
          <p:nvPr/>
        </p:nvSpPr>
        <p:spPr>
          <a:xfrm>
            <a:off x="2867710" y="2180070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180;p40"/>
          <p:cNvSpPr txBox="1">
            <a:spLocks noGrp="1"/>
          </p:cNvSpPr>
          <p:nvPr>
            <p:ph type="title"/>
          </p:nvPr>
        </p:nvSpPr>
        <p:spPr>
          <a:xfrm>
            <a:off x="2968544" y="2372241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103" name="Google Shape;4182;p40"/>
          <p:cNvSpPr txBox="1">
            <a:spLocks/>
          </p:cNvSpPr>
          <p:nvPr/>
        </p:nvSpPr>
        <p:spPr>
          <a:xfrm>
            <a:off x="6582334" y="237222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/>
              <a:t>2</a:t>
            </a:r>
            <a:endParaRPr lang="en" dirty="0"/>
          </a:p>
        </p:txBody>
      </p:sp>
      <p:sp>
        <p:nvSpPr>
          <p:cNvPr id="105" name="Google Shape;4184;p40"/>
          <p:cNvSpPr txBox="1">
            <a:spLocks/>
          </p:cNvSpPr>
          <p:nvPr/>
        </p:nvSpPr>
        <p:spPr>
          <a:xfrm>
            <a:off x="2968532" y="3887611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/>
              <a:t>3</a:t>
            </a:r>
            <a:endParaRPr lang="en" dirty="0"/>
          </a:p>
        </p:txBody>
      </p:sp>
      <p:sp>
        <p:nvSpPr>
          <p:cNvPr id="106" name="Google Shape;4185;p40"/>
          <p:cNvSpPr txBox="1">
            <a:spLocks/>
          </p:cNvSpPr>
          <p:nvPr/>
        </p:nvSpPr>
        <p:spPr>
          <a:xfrm>
            <a:off x="3920989" y="355003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2000" dirty="0" smtClean="0"/>
              <a:t>객체 감지 및 경고 기능 구현</a:t>
            </a:r>
            <a:endParaRPr lang="en-US" sz="2000" dirty="0"/>
          </a:p>
        </p:txBody>
      </p:sp>
      <p:sp>
        <p:nvSpPr>
          <p:cNvPr id="107" name="Google Shape;4186;p40"/>
          <p:cNvSpPr txBox="1">
            <a:spLocks/>
          </p:cNvSpPr>
          <p:nvPr/>
        </p:nvSpPr>
        <p:spPr>
          <a:xfrm>
            <a:off x="6582334" y="388759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/>
              <a:t>4</a:t>
            </a:r>
            <a:endParaRPr lang="en" dirty="0"/>
          </a:p>
        </p:txBody>
      </p:sp>
      <p:sp>
        <p:nvSpPr>
          <p:cNvPr id="108" name="Google Shape;4187;p40"/>
          <p:cNvSpPr txBox="1">
            <a:spLocks/>
          </p:cNvSpPr>
          <p:nvPr/>
        </p:nvSpPr>
        <p:spPr>
          <a:xfrm>
            <a:off x="7542232" y="355003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application </a:t>
            </a:r>
            <a:r>
              <a:rPr lang="ko-KR" altLang="en-US" sz="2000" dirty="0"/>
              <a:t>만들기</a:t>
            </a:r>
            <a:endParaRPr lang="en-US" sz="2000" dirty="0"/>
          </a:p>
        </p:txBody>
      </p:sp>
      <p:sp>
        <p:nvSpPr>
          <p:cNvPr id="109" name="Google Shape;4188;p40"/>
          <p:cNvSpPr txBox="1">
            <a:spLocks/>
          </p:cNvSpPr>
          <p:nvPr/>
        </p:nvSpPr>
        <p:spPr>
          <a:xfrm>
            <a:off x="3899959" y="2304358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ko-KR" altLang="en-US" sz="2000" dirty="0"/>
              <a:t>객체 감지</a:t>
            </a:r>
            <a:r>
              <a:rPr lang="en-US" altLang="ko-KR" sz="2000" dirty="0"/>
              <a:t>(Object Detection) </a:t>
            </a:r>
            <a:r>
              <a:rPr lang="ko-KR" altLang="en-US" sz="2000" dirty="0"/>
              <a:t>모델 </a:t>
            </a: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2000" dirty="0" smtClean="0"/>
              <a:t>설정</a:t>
            </a:r>
            <a:endParaRPr lang="en-US" sz="2000" dirty="0"/>
          </a:p>
        </p:txBody>
      </p:sp>
      <p:sp>
        <p:nvSpPr>
          <p:cNvPr id="110" name="Google Shape;4189;p40"/>
          <p:cNvSpPr txBox="1">
            <a:spLocks/>
          </p:cNvSpPr>
          <p:nvPr/>
        </p:nvSpPr>
        <p:spPr>
          <a:xfrm>
            <a:off x="7532960" y="2069737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/>
              <a:t>Monodepth</a:t>
            </a:r>
            <a:r>
              <a:rPr lang="en-US" altLang="ko-KR" sz="2000" dirty="0"/>
              <a:t> </a:t>
            </a:r>
            <a:r>
              <a:rPr lang="ko-KR" altLang="en-US" sz="2000" dirty="0"/>
              <a:t>모델 설정</a:t>
            </a:r>
            <a:endParaRPr lang="en-US" sz="2000" dirty="0"/>
          </a:p>
        </p:txBody>
      </p:sp>
      <p:sp>
        <p:nvSpPr>
          <p:cNvPr id="113" name="Google Shape;4192;p40"/>
          <p:cNvSpPr/>
          <p:nvPr/>
        </p:nvSpPr>
        <p:spPr>
          <a:xfrm>
            <a:off x="7530669" y="2118264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193;p40"/>
          <p:cNvSpPr/>
          <p:nvPr/>
        </p:nvSpPr>
        <p:spPr>
          <a:xfrm>
            <a:off x="3918362" y="2118264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194;p40"/>
          <p:cNvSpPr/>
          <p:nvPr/>
        </p:nvSpPr>
        <p:spPr>
          <a:xfrm>
            <a:off x="7530669" y="3633653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195;p40"/>
          <p:cNvSpPr/>
          <p:nvPr/>
        </p:nvSpPr>
        <p:spPr>
          <a:xfrm>
            <a:off x="3918362" y="3633653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1431051" y="846692"/>
            <a:ext cx="375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문제해결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크기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Google Shape;492;p45"/>
          <p:cNvSpPr txBox="1">
            <a:spLocks/>
          </p:cNvSpPr>
          <p:nvPr/>
        </p:nvSpPr>
        <p:spPr>
          <a:xfrm>
            <a:off x="1941235" y="2074525"/>
            <a:ext cx="3287700" cy="71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ko-KR" altLang="en-US" dirty="0" smtClean="0"/>
              <a:t>문제</a:t>
            </a:r>
            <a:endParaRPr lang="en-US" dirty="0"/>
          </a:p>
        </p:txBody>
      </p:sp>
      <p:sp>
        <p:nvSpPr>
          <p:cNvPr id="68" name="Google Shape;493;p45"/>
          <p:cNvSpPr txBox="1">
            <a:spLocks/>
          </p:cNvSpPr>
          <p:nvPr/>
        </p:nvSpPr>
        <p:spPr>
          <a:xfrm>
            <a:off x="6718275" y="2074525"/>
            <a:ext cx="3287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ko-KR" altLang="en-US" dirty="0" smtClean="0"/>
              <a:t>해결</a:t>
            </a:r>
            <a:endParaRPr lang="en-US" dirty="0"/>
          </a:p>
        </p:txBody>
      </p:sp>
      <p:sp>
        <p:nvSpPr>
          <p:cNvPr id="79" name="Google Shape;494;p45"/>
          <p:cNvSpPr txBox="1">
            <a:spLocks/>
          </p:cNvSpPr>
          <p:nvPr/>
        </p:nvSpPr>
        <p:spPr>
          <a:xfrm>
            <a:off x="2208795" y="2471896"/>
            <a:ext cx="2899321" cy="250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2000" dirty="0" smtClean="0"/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객체 </a:t>
            </a:r>
            <a:r>
              <a:rPr lang="ko-KR" altLang="en-US" sz="2000" dirty="0" smtClean="0"/>
              <a:t>감지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모델의 출력 이미지와 </a:t>
            </a:r>
            <a:r>
              <a:rPr lang="en-US" altLang="ko-KR" sz="2000" dirty="0" err="1" smtClean="0"/>
              <a:t>Monodepth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모델에서 </a:t>
            </a:r>
            <a:r>
              <a:rPr lang="ko-KR" altLang="en-US" sz="2000" dirty="0"/>
              <a:t>요구하는 이미지의</a:t>
            </a:r>
            <a:r>
              <a:rPr lang="en-US" altLang="ko-KR" sz="2000" dirty="0"/>
              <a:t> </a:t>
            </a:r>
            <a:r>
              <a:rPr lang="ko-KR" altLang="en-US" sz="2000" dirty="0"/>
              <a:t>크기가 서로 달라 오류 발생</a:t>
            </a:r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81" name="Google Shape;495;p45"/>
          <p:cNvSpPr txBox="1">
            <a:spLocks/>
          </p:cNvSpPr>
          <p:nvPr/>
        </p:nvSpPr>
        <p:spPr>
          <a:xfrm>
            <a:off x="6993021" y="2771288"/>
            <a:ext cx="3012954" cy="2270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000" dirty="0"/>
              <a:t>객체 감지 모델의 입력 이미지 크기를 저장해서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크기 정보를 사용하여 </a:t>
            </a:r>
            <a:r>
              <a:rPr lang="en-US" altLang="ko-KR" sz="2000" dirty="0" err="1"/>
              <a:t>Monodepth</a:t>
            </a:r>
            <a:r>
              <a:rPr lang="en-US" altLang="ko-KR" sz="2000" dirty="0"/>
              <a:t> </a:t>
            </a:r>
            <a:r>
              <a:rPr lang="ko-KR" altLang="en-US" sz="2000" dirty="0"/>
              <a:t>모델에 입력 이미지를 조정함으로써 해결</a:t>
            </a:r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" name="오른쪽 화살표 1"/>
          <p:cNvSpPr/>
          <p:nvPr/>
        </p:nvSpPr>
        <p:spPr>
          <a:xfrm>
            <a:off x="5630278" y="3195099"/>
            <a:ext cx="931446" cy="620785"/>
          </a:xfrm>
          <a:prstGeom prst="rightArrow">
            <a:avLst/>
          </a:prstGeom>
          <a:solidFill>
            <a:schemeClr val="bg1"/>
          </a:solidFill>
          <a:ln>
            <a:solidFill>
              <a:srgbClr val="303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Google Shape;5176;p85"/>
          <p:cNvSpPr txBox="1">
            <a:spLocks/>
          </p:cNvSpPr>
          <p:nvPr/>
        </p:nvSpPr>
        <p:spPr>
          <a:xfrm>
            <a:off x="3714539" y="3917146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6" name="Google Shape;5177;p85"/>
          <p:cNvSpPr txBox="1">
            <a:spLocks noGrp="1"/>
          </p:cNvSpPr>
          <p:nvPr>
            <p:ph type="title"/>
          </p:nvPr>
        </p:nvSpPr>
        <p:spPr>
          <a:xfrm>
            <a:off x="2356349" y="7218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시연</a:t>
            </a:r>
            <a:endParaRPr dirty="0"/>
          </a:p>
        </p:txBody>
      </p:sp>
      <p:pic>
        <p:nvPicPr>
          <p:cNvPr id="96" name="Google Shape;5182;p8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90" y="1710452"/>
            <a:ext cx="3734774" cy="3309016"/>
          </a:xfrm>
          <a:prstGeom prst="ellipse">
            <a:avLst/>
          </a:prstGeom>
        </p:spPr>
      </p:pic>
      <p:pic>
        <p:nvPicPr>
          <p:cNvPr id="98" name="Google Shape;5182;p8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0" y="1668221"/>
            <a:ext cx="3657889" cy="33090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15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2981A7D1-C625-4354-89D0-CED000C85C10}" vid="{989F2BC5-6B89-422B-B720-E6CE5082C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1556</TotalTime>
  <Words>152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테마2</vt:lpstr>
      <vt:lpstr>PowerPoint 프레젠테이션</vt:lpstr>
      <vt:lpstr>PowerPoint 프레젠테이션</vt:lpstr>
      <vt:lpstr>PowerPoint 프레젠테이션</vt:lpstr>
      <vt:lpstr>1</vt:lpstr>
      <vt:lpstr>PowerPoint 프레젠테이션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257</cp:revision>
  <dcterms:created xsi:type="dcterms:W3CDTF">2017-12-29T07:18:59Z</dcterms:created>
  <dcterms:modified xsi:type="dcterms:W3CDTF">2024-01-17T06:47:21Z</dcterms:modified>
</cp:coreProperties>
</file>