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670A9B-2D86-4D36-A257-DC8FAA51EB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88D28E-ABC7-4355-B8D6-D1B1B93896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CD491-E553-4855-BE27-744BB8CA64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E58B6-8F8E-42BC-95B6-BA39C0ED85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3F2A5F-252E-4EAE-BB93-D90F591359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46090A-6A38-45F9-AB5D-38A0F6F790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97F82C-5E7F-4A8D-A0E4-B37CFDB5D6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4BF751-8177-422B-8E8B-1F77B4168F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6660C-E6E2-47C4-8542-32EE3B5878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A9EF5-6B00-4203-814F-06725990B6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E77E08-60CB-4099-BF0B-C9B2172CEC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D1B2DE-85BD-462E-9FF1-DBC55C11B0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latin typeface="Arial"/>
              </a:rPr>
              <a:t>개요 텍스트의 서식을 편집하려면 클릭하십시오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2</a:t>
            </a:r>
            <a:r>
              <a:rPr b="0" lang="ko-KR" sz="2000" spc="-1" strike="noStrike">
                <a:latin typeface="Arial"/>
              </a:rPr>
              <a:t>번째 개요 수준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2000" spc="-1" strike="noStrike">
                <a:latin typeface="Arial"/>
              </a:rPr>
              <a:t>3</a:t>
            </a:r>
            <a:r>
              <a:rPr b="0" lang="ko-KR" sz="2000" spc="-1" strike="noStrike">
                <a:latin typeface="Arial"/>
              </a:rPr>
              <a:t>번째 개요 수준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ko-KR" sz="2000" spc="-1" strike="noStrike">
                <a:latin typeface="Arial"/>
              </a:rPr>
              <a:t>번째 개요 수준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ko-KR" sz="2000" spc="-1" strike="noStrike">
                <a:latin typeface="Arial"/>
              </a:rPr>
              <a:t>번째 개요 수준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ko-KR" sz="2000" spc="-1" strike="noStrike">
                <a:latin typeface="Arial"/>
              </a:rPr>
              <a:t>번째 개요 수준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ko-KR" sz="2000" spc="-1" strike="noStrike">
                <a:latin typeface="Arial"/>
              </a:rPr>
              <a:t>번째 개요 수준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2700" spc="-1" strike="noStrike">
                <a:latin typeface="Arial"/>
              </a:rPr>
              <a:t>제목 텍스트의 서식을 편집하려면 클릭하십시오</a:t>
            </a:r>
            <a:r>
              <a:rPr b="0" lang="en-US" sz="2700" spc="-1" strike="noStrike">
                <a:latin typeface="Arial"/>
              </a:rPr>
              <a:t>.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&lt;날짜/시간&gt;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&lt;바닥글&gt;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E617C22C-86F0-4E3C-AAA2-6E8F30AF8E8D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&lt;숫자&gt;</a:t>
            </a:fld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720000" y="103824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Reinforcement Learning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700" spc="-1" strike="noStrike">
                <a:latin typeface="Arial"/>
              </a:rPr>
              <a:t>Reinforcement learning (RL)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080000" y="1890000"/>
            <a:ext cx="4140000" cy="26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interdisciplinary area of machine learning and optimal control concerned with how an intelligent agent ought to take actions in a dynamic environment in order to maximize the cumulative reward.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306840" y="1888560"/>
            <a:ext cx="2513160" cy="2431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latin typeface="Arial"/>
              </a:rPr>
              <a:t>Markov decision process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900000" y="2340000"/>
            <a:ext cx="3600000" cy="15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Basic reinforcement learning is modeled as a Markov decision process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580000" y="1620000"/>
            <a:ext cx="3723840" cy="2971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700" spc="-1" strike="noStrike">
                <a:latin typeface="Arial"/>
              </a:rPr>
              <a:t>Criterion of optimality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1400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Policy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The policy map gives the probability of taking action a a when in state s s.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state-value function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0 ≤ γ &lt; 1 {\displaystyle 0\leq \gamma &lt;1} is the discount rate. γ \gamma is less than 1, so rewards in the distant future are weighted less than rewards in the immediate future.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400000" y="1620000"/>
            <a:ext cx="3078000" cy="675000"/>
          </a:xfrm>
          <a:prstGeom prst="rect">
            <a:avLst/>
          </a:prstGeom>
          <a:ln w="1080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860000" y="2340000"/>
            <a:ext cx="4659840" cy="895680"/>
          </a:xfrm>
          <a:prstGeom prst="rect">
            <a:avLst/>
          </a:prstGeom>
          <a:ln w="1080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5283000" y="3600000"/>
            <a:ext cx="3897000" cy="639360"/>
          </a:xfrm>
          <a:prstGeom prst="rect">
            <a:avLst/>
          </a:prstGeom>
          <a:ln w="10800">
            <a:noFill/>
          </a:ln>
        </p:spPr>
      </p:pic>
      <p:sp>
        <p:nvSpPr>
          <p:cNvPr id="57" name=""/>
          <p:cNvSpPr txBox="1"/>
          <p:nvPr/>
        </p:nvSpPr>
        <p:spPr>
          <a:xfrm>
            <a:off x="5940000" y="3073680"/>
            <a:ext cx="2880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E is meaning ‘Expected’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760000" y="4239360"/>
            <a:ext cx="3420000" cy="360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Gain is Related in Discount rate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2024-01-22T20:29:50Z</dcterms:created>
  <dc:creator/>
  <dc:description/>
  <dc:language>ko-KR</dc:language>
  <cp:lastModifiedBy/>
  <dcterms:modified xsi:type="dcterms:W3CDTF">2024-01-22T20:54:21Z</dcterms:modified>
  <cp:revision>9</cp:revision>
  <dc:subject/>
  <dc:title>Inspiration</dc:title>
</cp:coreProperties>
</file>