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56C2ED-54A4-480D-B5C8-65C0D62359B9}" type="datetime2">
              <a:rPr lang="en-US" smtClean="0"/>
              <a:pPr/>
              <a:t>Wednesday, December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9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0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2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December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8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Wednesday, December 13,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56C2ED-54A4-480D-B5C8-65C0D62359B9}" type="datetime2">
              <a:rPr lang="en-US" smtClean="0"/>
              <a:pPr/>
              <a:t>Wednesday, December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A61F5393-F2E2-EE07-4393-E1C0F8D345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6492" b="8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685D4-4B8D-DD3F-15D2-881DDFF1F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Poverty and Food Insecurity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9551-CA4E-73B9-859E-104D82B46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D6E8-75AC-43AB-590D-324435D0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Poverty in America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9D14A6-258D-55B5-421C-89407DDD2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19" r="-2" b="-2"/>
          <a:stretch/>
        </p:blipFill>
        <p:spPr>
          <a:xfrm>
            <a:off x="733189" y="3065527"/>
            <a:ext cx="5361466" cy="2881672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2AF32A-58C5-49DC-927A-861CF631B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1" r="1" b="1"/>
          <a:stretch/>
        </p:blipFill>
        <p:spPr>
          <a:xfrm>
            <a:off x="6094655" y="3065527"/>
            <a:ext cx="5354395" cy="2881672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ECB9F0-57F7-FCAC-9A3C-D9F493E4FA72}"/>
              </a:ext>
            </a:extLst>
          </p:cNvPr>
          <p:cNvSpPr txBox="1"/>
          <p:nvPr/>
        </p:nvSpPr>
        <p:spPr>
          <a:xfrm>
            <a:off x="1095375" y="2343149"/>
            <a:ext cx="101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the years we are seeing a tremendous uptick in Snap Participation as well as the amount of money the country is spending to alleviate the problem.</a:t>
            </a:r>
          </a:p>
        </p:txBody>
      </p:sp>
    </p:spTree>
    <p:extLst>
      <p:ext uri="{BB962C8B-B14F-4D97-AF65-F5344CB8AC3E}">
        <p14:creationId xmlns:p14="http://schemas.microsoft.com/office/powerpoint/2010/main" val="32647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3456-8275-0F8E-6F8D-7C6C9C57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impacted most? …children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899D2-2A98-914E-ED56-D65747D61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28" y="1828800"/>
            <a:ext cx="11514824" cy="4822825"/>
          </a:xfrm>
        </p:spPr>
      </p:pic>
    </p:spTree>
    <p:extLst>
      <p:ext uri="{BB962C8B-B14F-4D97-AF65-F5344CB8AC3E}">
        <p14:creationId xmlns:p14="http://schemas.microsoft.com/office/powerpoint/2010/main" val="11140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E84A-750C-7C46-1160-4B840C74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2800" dirty="0"/>
              <a:t>If we don’t control it now children will continue to go hungry in our country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E2C847-A1AC-5D86-EEEA-48723CE03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3000588"/>
            <a:ext cx="3133725" cy="250306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7F3AF-5AA6-3D9A-C01D-A725718E1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08" y="640080"/>
            <a:ext cx="682304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6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72A-0B09-25F4-BCB5-23C2282F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78" y="161925"/>
            <a:ext cx="11244072" cy="1266825"/>
          </a:xfrm>
        </p:spPr>
        <p:txBody>
          <a:bodyPr>
            <a:normAutofit fontScale="90000"/>
          </a:bodyPr>
          <a:lstStyle/>
          <a:p>
            <a:r>
              <a:rPr lang="en-US" dirty="0"/>
              <a:t>These children will eventually turn to hungry adults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0BE5B-9CE5-B2C8-FF75-1A1F56E78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338597"/>
            <a:ext cx="8485955" cy="5519403"/>
          </a:xfrm>
        </p:spPr>
      </p:pic>
    </p:spTree>
    <p:extLst>
      <p:ext uri="{BB962C8B-B14F-4D97-AF65-F5344CB8AC3E}">
        <p14:creationId xmlns:p14="http://schemas.microsoft.com/office/powerpoint/2010/main" val="371695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3515-3643-AF8A-AA70-4B18BC0A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185166"/>
            <a:ext cx="9720072" cy="1499616"/>
          </a:xfrm>
        </p:spPr>
        <p:txBody>
          <a:bodyPr/>
          <a:lstStyle/>
          <a:p>
            <a:r>
              <a:rPr lang="en-US" dirty="0"/>
              <a:t>It is our duty to help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5125F7-ECC8-385F-994F-7403D8B51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701" y="2286000"/>
            <a:ext cx="76867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1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</TotalTime>
  <Words>71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Poverty and Food Insecurity</vt:lpstr>
      <vt:lpstr>Poverty in America</vt:lpstr>
      <vt:lpstr>Who is impacted most? …children</vt:lpstr>
      <vt:lpstr>If we don’t control it now children will continue to go hungry in our country</vt:lpstr>
      <vt:lpstr>These children will eventually turn to hungry adults </vt:lpstr>
      <vt:lpstr>It is our duty to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and Food Insecurity</dc:title>
  <dc:creator>Glanville, Keeno</dc:creator>
  <cp:lastModifiedBy>Glanville, Keeno</cp:lastModifiedBy>
  <cp:revision>1</cp:revision>
  <dcterms:created xsi:type="dcterms:W3CDTF">2023-12-14T03:29:49Z</dcterms:created>
  <dcterms:modified xsi:type="dcterms:W3CDTF">2023-12-14T04:44:59Z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6f01b5-c24b-4fa8-8e8f-cee31f47fe31_Enabled">
    <vt:lpwstr>true</vt:lpwstr>
  </property>
  <property fmtid="{D5CDD505-2E9C-101B-9397-08002B2CF9AE}" pid="3" name="MSIP_Label_fa6f01b5-c24b-4fa8-8e8f-cee31f47fe31_SetDate">
    <vt:lpwstr>2023-12-14T03:29:58Z</vt:lpwstr>
  </property>
  <property fmtid="{D5CDD505-2E9C-101B-9397-08002B2CF9AE}" pid="4" name="MSIP_Label_fa6f01b5-c24b-4fa8-8e8f-cee31f47fe31_Method">
    <vt:lpwstr>Privileged</vt:lpwstr>
  </property>
  <property fmtid="{D5CDD505-2E9C-101B-9397-08002B2CF9AE}" pid="5" name="MSIP_Label_fa6f01b5-c24b-4fa8-8e8f-cee31f47fe31_Name">
    <vt:lpwstr>fa6f01b5-c24b-4fa8-8e8f-cee31f47fe31</vt:lpwstr>
  </property>
  <property fmtid="{D5CDD505-2E9C-101B-9397-08002B2CF9AE}" pid="6" name="MSIP_Label_fa6f01b5-c24b-4fa8-8e8f-cee31f47fe31_SiteId">
    <vt:lpwstr>7a916015-20ae-4ad1-9170-eefd915e9272</vt:lpwstr>
  </property>
  <property fmtid="{D5CDD505-2E9C-101B-9397-08002B2CF9AE}" pid="7" name="MSIP_Label_fa6f01b5-c24b-4fa8-8e8f-cee31f47fe31_ActionId">
    <vt:lpwstr>e2e8ec49-2c8e-40ef-948f-0a90f33dc0d0</vt:lpwstr>
  </property>
  <property fmtid="{D5CDD505-2E9C-101B-9397-08002B2CF9AE}" pid="8" name="MSIP_Label_fa6f01b5-c24b-4fa8-8e8f-cee31f47fe31_ContentBits">
    <vt:lpwstr>0</vt:lpwstr>
  </property>
</Properties>
</file>