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F3E1-BFA5-9D95-F9A7-75F61774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28C4C-58D9-086E-B90B-C1AD6213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F60A-FA67-C00A-6529-6FC5440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BA44-6372-A05E-F502-43E1FBF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3D14-E97D-5AD5-DE74-1969296C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6292-EBCC-CA21-8D9B-BDBCDDD5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CF998-878D-4ADA-E1EF-C880B254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74B3-4B22-11D1-1612-FDA484A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A276-9895-0193-0AEE-24C56246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91C5-096C-B0F5-5E6F-63E11BE7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92B06-D3A4-D972-DD05-BB8DD6209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C093-E214-DD25-D18D-19463EE1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F884-53A6-8B3F-8C1F-278D6277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163D-2CE2-748B-9419-E445F825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3907-8A61-C652-1B00-0435DE6B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7BAA-39F9-95E1-C92E-3659D25F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6A99-A829-E3F1-C001-DCF856FF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A9EB-BAC6-8D44-E358-FA7FDF6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DD00-9A06-3C71-2A88-482C2EB2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ADAE-AEB6-3C19-25EB-DB47648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95FE-B766-45A2-FDA8-5A3A056F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FEB2-9053-691E-9340-3AF9D9331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F889-9A2E-0C78-1E3A-4815AF2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C948-2779-E884-11E1-35AE49A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6123-BDA7-7DA9-CAF2-274682D3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3A2-42A3-5289-34CA-F9640A40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1D29-21CE-2C4A-C591-1F8E69BD2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1EFB3-C66F-21B3-39FE-3416F3A1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EF36-ABA0-55A5-C0ED-7432E801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ACB5-EE12-164E-EB3A-C471FAED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E631-EA94-B646-E255-1539584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C502-B14B-5315-488A-E485355C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EDA12-9FB2-899D-827B-22A49CDE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5205-FB96-FD30-6678-923B853C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DA5DB-81C3-470B-9AEF-5E34A9F2E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733B-AF94-BA0D-A97F-956A8F5B6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32F56-9A42-EA58-5E11-EE09496C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40B69-1689-FFFD-AB96-894D5346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0EB8-A16C-57D5-9637-F3D28E3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DB68-B677-75FA-BB0A-93CF66C3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C48F1-EF19-E22F-BB63-C8EC4977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E3332-69C0-A0EC-4ABE-CB42246D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F1F07-8209-F9C4-E7D9-458BF7F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4BC-61CF-50A8-F3A6-B46F0C63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461EE-1A86-37CE-6903-018BC45A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969A-4B26-B848-9597-49E04E4B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D2BC-AD41-C681-BF39-98C34063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905F-35BC-A4EA-ADF4-CCE1BBA6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B412-8AD3-1222-FA7E-19B5E9F7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446F6-96A0-5D7B-2D8B-C03AE201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05CC5-7B2A-E79D-348F-EA32C127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BB1C-9688-2A05-8E9C-A3FE946F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F0E0-8F4C-38D8-02C9-34C48DEF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A718D-DBC2-0C6F-8F2D-9414873E0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DF20-1065-4C2C-EDCA-42B5857C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9425-991F-8D81-C360-4FFEB8FE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45374-58D4-8923-0E22-D7F509A3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FCE1-EFCC-903B-64AE-4BC14542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41A5F-1CC2-B040-3678-BC3BE81F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8F7D-DAFF-10FC-3863-7FB8BCA34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7A90-292B-03EB-4EBD-1693E726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76CE-79BF-40AC-AF0C-A5772AEC5A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D918-1FA1-D227-F670-F53DC5D5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453C-BCB2-1E80-5E7E-3EF75E2F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30CE-766E-4BB5-93B0-9F9E547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36118C-9292-6138-A4EC-50054FDC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HW5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9630-5EEC-D022-9BA8-B2C7E805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Keeno Glanville</a:t>
            </a:r>
          </a:p>
        </p:txBody>
      </p:sp>
    </p:spTree>
    <p:extLst>
      <p:ext uri="{BB962C8B-B14F-4D97-AF65-F5344CB8AC3E}">
        <p14:creationId xmlns:p14="http://schemas.microsoft.com/office/powerpoint/2010/main" val="348096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783BC-3D3A-0E7F-5057-5254C0B6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2147" y="76253"/>
            <a:ext cx="9117394" cy="795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01EEA-6DB7-5DA9-BA75-C4E7B448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8" y="2698573"/>
            <a:ext cx="5101801" cy="39411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E9120-CA19-9B13-5F5B-3BA21E873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4060" y="1"/>
            <a:ext cx="5284139" cy="3368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6502C-1EC2-089E-9F64-B172A85F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60" y="3775084"/>
            <a:ext cx="5225282" cy="3082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B1EB5-5839-A3FE-CC71-71CC26267186}"/>
              </a:ext>
            </a:extLst>
          </p:cNvPr>
          <p:cNvSpPr txBox="1"/>
          <p:nvPr/>
        </p:nvSpPr>
        <p:spPr>
          <a:xfrm>
            <a:off x="232198" y="871614"/>
            <a:ext cx="586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exploration was quite telling, it was able to alleviate personal expectations about age distribution. I would assume more youth would be involved in the crashes. The data was also not strongly correlated which would be intuitive seeing as no one can really predict a crash</a:t>
            </a:r>
          </a:p>
        </p:txBody>
      </p:sp>
    </p:spTree>
    <p:extLst>
      <p:ext uri="{BB962C8B-B14F-4D97-AF65-F5344CB8AC3E}">
        <p14:creationId xmlns:p14="http://schemas.microsoft.com/office/powerpoint/2010/main" val="325032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58A4-9901-4A25-5229-E40427F2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4E592-F812-57DA-87B0-155D1497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2541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6E9F2-4967-36ED-ED60-B9130C08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690688"/>
            <a:ext cx="1021997" cy="44624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85EA0-1043-82CD-6471-B41BF92D04AE}"/>
              </a:ext>
            </a:extLst>
          </p:cNvPr>
          <p:cNvCxnSpPr>
            <a:stCxn id="5" idx="3"/>
          </p:cNvCxnSpPr>
          <p:nvPr/>
        </p:nvCxnSpPr>
        <p:spPr>
          <a:xfrm>
            <a:off x="2092364" y="3866357"/>
            <a:ext cx="54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9AA55-C399-DAC8-A500-6CEDA0F5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50" y="2992431"/>
            <a:ext cx="5874550" cy="3160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1B19A-17D2-077B-F096-347818B23900}"/>
              </a:ext>
            </a:extLst>
          </p:cNvPr>
          <p:cNvSpPr txBox="1"/>
          <p:nvPr/>
        </p:nvSpPr>
        <p:spPr>
          <a:xfrm>
            <a:off x="5661891" y="1690688"/>
            <a:ext cx="636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preparation consisted of fixing typographical inconsistencies as well as imputing missing values. For the most part the dataset was easy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376388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8570-E8C9-D94F-F582-551BFF28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A529-30A3-BFF9-DB69-832D4DB18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" y="2362200"/>
            <a:ext cx="5547122" cy="3582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32F49-0057-E822-3592-1166BFB2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62" y="2362200"/>
            <a:ext cx="6293785" cy="35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D824-2E69-CB18-7C22-9A776159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Models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7D057-7C89-FD50-4F9B-B9FA5A5F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967831"/>
            <a:ext cx="6591300" cy="366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719D-5172-B582-7BCE-2AF0F88B8D5C}"/>
              </a:ext>
            </a:extLst>
          </p:cNvPr>
          <p:cNvSpPr txBox="1"/>
          <p:nvPr/>
        </p:nvSpPr>
        <p:spPr>
          <a:xfrm>
            <a:off x="923925" y="1690688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was tuned to select the most optimal features to present a more accurate model, however the model had a very difficult time fitting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0745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HW5</vt:lpstr>
      <vt:lpstr>Data Exploration</vt:lpstr>
      <vt:lpstr>Data Preparation</vt:lpstr>
      <vt:lpstr>Build Models</vt:lpstr>
      <vt:lpstr>Select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</dc:title>
  <dc:creator>Glanville, Keeno</dc:creator>
  <cp:lastModifiedBy>Glanville, Keeno</cp:lastModifiedBy>
  <cp:revision>2</cp:revision>
  <dcterms:created xsi:type="dcterms:W3CDTF">2023-12-18T04:27:58Z</dcterms:created>
  <dcterms:modified xsi:type="dcterms:W3CDTF">2023-12-18T04:46:34Z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6f01b5-c24b-4fa8-8e8f-cee31f47fe31_Enabled">
    <vt:lpwstr>true</vt:lpwstr>
  </property>
  <property fmtid="{D5CDD505-2E9C-101B-9397-08002B2CF9AE}" pid="3" name="MSIP_Label_fa6f01b5-c24b-4fa8-8e8f-cee31f47fe31_SetDate">
    <vt:lpwstr>2023-12-18T04:28:07Z</vt:lpwstr>
  </property>
  <property fmtid="{D5CDD505-2E9C-101B-9397-08002B2CF9AE}" pid="4" name="MSIP_Label_fa6f01b5-c24b-4fa8-8e8f-cee31f47fe31_Method">
    <vt:lpwstr>Privileged</vt:lpwstr>
  </property>
  <property fmtid="{D5CDD505-2E9C-101B-9397-08002B2CF9AE}" pid="5" name="MSIP_Label_fa6f01b5-c24b-4fa8-8e8f-cee31f47fe31_Name">
    <vt:lpwstr>fa6f01b5-c24b-4fa8-8e8f-cee31f47fe31</vt:lpwstr>
  </property>
  <property fmtid="{D5CDD505-2E9C-101B-9397-08002B2CF9AE}" pid="6" name="MSIP_Label_fa6f01b5-c24b-4fa8-8e8f-cee31f47fe31_SiteId">
    <vt:lpwstr>7a916015-20ae-4ad1-9170-eefd915e9272</vt:lpwstr>
  </property>
  <property fmtid="{D5CDD505-2E9C-101B-9397-08002B2CF9AE}" pid="7" name="MSIP_Label_fa6f01b5-c24b-4fa8-8e8f-cee31f47fe31_ActionId">
    <vt:lpwstr>b9a45937-f4a0-4cb2-b407-75b71222ed72</vt:lpwstr>
  </property>
  <property fmtid="{D5CDD505-2E9C-101B-9397-08002B2CF9AE}" pid="8" name="MSIP_Label_fa6f01b5-c24b-4fa8-8e8f-cee31f47fe31_ContentBits">
    <vt:lpwstr>0</vt:lpwstr>
  </property>
</Properties>
</file>