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4" r:id="rId1"/>
  </p:sldMasterIdLst>
  <p:notesMasterIdLst>
    <p:notesMasterId r:id="rId12"/>
  </p:notesMasterIdLst>
  <p:sldIdLst>
    <p:sldId id="256" r:id="rId2"/>
    <p:sldId id="260" r:id="rId3"/>
    <p:sldId id="259" r:id="rId4"/>
    <p:sldId id="257" r:id="rId5"/>
    <p:sldId id="264" r:id="rId6"/>
    <p:sldId id="262" r:id="rId7"/>
    <p:sldId id="261"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676FF-DC66-4D2C-909E-FFADF281F7E8}" v="47" dt="2023-07-17T01:53:16.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no glanville" userId="ae35806b39355972" providerId="LiveId" clId="{436676FF-DC66-4D2C-909E-FFADF281F7E8}"/>
    <pc:docChg chg="undo custSel addSld delSld modSld sldOrd addMainMaster delMainMaster">
      <pc:chgData name="keeno glanville" userId="ae35806b39355972" providerId="LiveId" clId="{436676FF-DC66-4D2C-909E-FFADF281F7E8}" dt="2023-07-17T01:54:25.053" v="600" actId="33524"/>
      <pc:docMkLst>
        <pc:docMk/>
      </pc:docMkLst>
      <pc:sldChg chg="addSp delSp modSp new mod modTransition setBg modClrScheme addAnim setClrOvrMap delDesignElem chgLayout">
        <pc:chgData name="keeno glanville" userId="ae35806b39355972" providerId="LiveId" clId="{436676FF-DC66-4D2C-909E-FFADF281F7E8}" dt="2023-07-17T01:37:10.129" v="230"/>
        <pc:sldMkLst>
          <pc:docMk/>
          <pc:sldMk cId="2993386782" sldId="256"/>
        </pc:sldMkLst>
        <pc:spChg chg="mod ord">
          <ac:chgData name="keeno glanville" userId="ae35806b39355972" providerId="LiveId" clId="{436676FF-DC66-4D2C-909E-FFADF281F7E8}" dt="2023-07-17T01:37:10.128" v="228" actId="26606"/>
          <ac:spMkLst>
            <pc:docMk/>
            <pc:sldMk cId="2993386782" sldId="256"/>
            <ac:spMk id="2" creationId="{D8B63449-C2EB-6761-D5E5-2C63D6E4E2AE}"/>
          </ac:spMkLst>
        </pc:spChg>
        <pc:spChg chg="mod">
          <ac:chgData name="keeno glanville" userId="ae35806b39355972" providerId="LiveId" clId="{436676FF-DC66-4D2C-909E-FFADF281F7E8}" dt="2023-07-17T01:37:10.128" v="228" actId="26606"/>
          <ac:spMkLst>
            <pc:docMk/>
            <pc:sldMk cId="2993386782" sldId="256"/>
            <ac:spMk id="3" creationId="{7447FB68-0598-295D-0F99-059552E4C0F9}"/>
          </ac:spMkLst>
        </pc:spChg>
        <pc:spChg chg="add del">
          <ac:chgData name="keeno glanville" userId="ae35806b39355972" providerId="LiveId" clId="{436676FF-DC66-4D2C-909E-FFADF281F7E8}" dt="2023-07-17T01:26:41.526" v="3" actId="26606"/>
          <ac:spMkLst>
            <pc:docMk/>
            <pc:sldMk cId="2993386782" sldId="256"/>
            <ac:spMk id="9" creationId="{CE3C5560-7A9C-489F-9148-18C5E1D0F0B2}"/>
          </ac:spMkLst>
        </pc:spChg>
        <pc:spChg chg="add del">
          <ac:chgData name="keeno glanville" userId="ae35806b39355972" providerId="LiveId" clId="{436676FF-DC66-4D2C-909E-FFADF281F7E8}" dt="2023-07-17T01:26:43.781" v="7" actId="26606"/>
          <ac:spMkLst>
            <pc:docMk/>
            <pc:sldMk cId="2993386782" sldId="256"/>
            <ac:spMk id="10" creationId="{489B7BFD-8F45-4093-AD9C-91B15B0503D9}"/>
          </ac:spMkLst>
        </pc:spChg>
        <pc:spChg chg="add del">
          <ac:chgData name="keeno glanville" userId="ae35806b39355972" providerId="LiveId" clId="{436676FF-DC66-4D2C-909E-FFADF281F7E8}" dt="2023-07-17T01:26:41.526" v="3" actId="26606"/>
          <ac:spMkLst>
            <pc:docMk/>
            <pc:sldMk cId="2993386782" sldId="256"/>
            <ac:spMk id="11" creationId="{C5CB530E-515E-412C-9DF1-5F8FFBD6F383}"/>
          </ac:spMkLst>
        </pc:spChg>
        <pc:spChg chg="add del">
          <ac:chgData name="keeno glanville" userId="ae35806b39355972" providerId="LiveId" clId="{436676FF-DC66-4D2C-909E-FFADF281F7E8}" dt="2023-07-17T01:26:41.526" v="3" actId="26606"/>
          <ac:spMkLst>
            <pc:docMk/>
            <pc:sldMk cId="2993386782" sldId="256"/>
            <ac:spMk id="13" creationId="{712D4376-A578-4FF1-94FC-245E7A6A489F}"/>
          </ac:spMkLst>
        </pc:spChg>
        <pc:spChg chg="add del">
          <ac:chgData name="keeno glanville" userId="ae35806b39355972" providerId="LiveId" clId="{436676FF-DC66-4D2C-909E-FFADF281F7E8}" dt="2023-07-17T01:26:41.526" v="3" actId="26606"/>
          <ac:spMkLst>
            <pc:docMk/>
            <pc:sldMk cId="2993386782" sldId="256"/>
            <ac:spMk id="15" creationId="{AEA7509D-F04F-40CB-A0B3-EEF16499CC9F}"/>
          </ac:spMkLst>
        </pc:spChg>
        <pc:spChg chg="add del">
          <ac:chgData name="keeno glanville" userId="ae35806b39355972" providerId="LiveId" clId="{436676FF-DC66-4D2C-909E-FFADF281F7E8}" dt="2023-07-17T01:26:43.781" v="7" actId="26606"/>
          <ac:spMkLst>
            <pc:docMk/>
            <pc:sldMk cId="2993386782" sldId="256"/>
            <ac:spMk id="16" creationId="{F5522CD8-961B-4F32-B73E-73FA0EAC3BB6}"/>
          </ac:spMkLst>
        </pc:spChg>
        <pc:spChg chg="add del">
          <ac:chgData name="keeno glanville" userId="ae35806b39355972" providerId="LiveId" clId="{436676FF-DC66-4D2C-909E-FFADF281F7E8}" dt="2023-07-17T01:26:43.781" v="7" actId="26606"/>
          <ac:spMkLst>
            <pc:docMk/>
            <pc:sldMk cId="2993386782" sldId="256"/>
            <ac:spMk id="18" creationId="{539F2BD5-B7BE-49A7-B2A0-2627B8CB2CCE}"/>
          </ac:spMkLst>
        </pc:spChg>
        <pc:spChg chg="add del">
          <ac:chgData name="keeno glanville" userId="ae35806b39355972" providerId="LiveId" clId="{436676FF-DC66-4D2C-909E-FFADF281F7E8}" dt="2023-07-17T01:26:43.781" v="7" actId="26606"/>
          <ac:spMkLst>
            <pc:docMk/>
            <pc:sldMk cId="2993386782" sldId="256"/>
            <ac:spMk id="20" creationId="{98544FEA-FD18-4A3B-8576-2B8466557F7E}"/>
          </ac:spMkLst>
        </pc:spChg>
        <pc:spChg chg="add del">
          <ac:chgData name="keeno glanville" userId="ae35806b39355972" providerId="LiveId" clId="{436676FF-DC66-4D2C-909E-FFADF281F7E8}" dt="2023-07-17T01:26:43.781" v="7" actId="26606"/>
          <ac:spMkLst>
            <pc:docMk/>
            <pc:sldMk cId="2993386782" sldId="256"/>
            <ac:spMk id="22" creationId="{E756B7C9-A3F3-4DBD-94F7-7DD97A09BA1E}"/>
          </ac:spMkLst>
        </pc:spChg>
        <pc:spChg chg="add del">
          <ac:chgData name="keeno glanville" userId="ae35806b39355972" providerId="LiveId" clId="{436676FF-DC66-4D2C-909E-FFADF281F7E8}" dt="2023-07-17T01:26:43.003" v="5" actId="26606"/>
          <ac:spMkLst>
            <pc:docMk/>
            <pc:sldMk cId="2993386782" sldId="256"/>
            <ac:spMk id="25" creationId="{7A18C9FB-EC4C-4DAE-8F7D-C6E5AF607958}"/>
          </ac:spMkLst>
        </pc:spChg>
        <pc:spChg chg="add del">
          <ac:chgData name="keeno glanville" userId="ae35806b39355972" providerId="LiveId" clId="{436676FF-DC66-4D2C-909E-FFADF281F7E8}" dt="2023-07-17T01:26:43.003" v="5" actId="26606"/>
          <ac:spMkLst>
            <pc:docMk/>
            <pc:sldMk cId="2993386782" sldId="256"/>
            <ac:spMk id="27" creationId="{4EB7CBBE-178B-4DB3-AD92-DED458BAE7CE}"/>
          </ac:spMkLst>
        </pc:spChg>
        <pc:spChg chg="add del">
          <ac:chgData name="keeno glanville" userId="ae35806b39355972" providerId="LiveId" clId="{436676FF-DC66-4D2C-909E-FFADF281F7E8}" dt="2023-07-17T01:26:43.781" v="7" actId="26606"/>
          <ac:spMkLst>
            <pc:docMk/>
            <pc:sldMk cId="2993386782" sldId="256"/>
            <ac:spMk id="28" creationId="{8E5519FA-763E-4198-B455-8C9F2FA47459}"/>
          </ac:spMkLst>
        </pc:spChg>
        <pc:spChg chg="add del">
          <ac:chgData name="keeno glanville" userId="ae35806b39355972" providerId="LiveId" clId="{436676FF-DC66-4D2C-909E-FFADF281F7E8}" dt="2023-07-17T01:26:43.781" v="7" actId="26606"/>
          <ac:spMkLst>
            <pc:docMk/>
            <pc:sldMk cId="2993386782" sldId="256"/>
            <ac:spMk id="30" creationId="{ED37CA8D-3C9A-4080-A1D4-947EC8A4E981}"/>
          </ac:spMkLst>
        </pc:spChg>
        <pc:spChg chg="add del">
          <ac:chgData name="keeno glanville" userId="ae35806b39355972" providerId="LiveId" clId="{436676FF-DC66-4D2C-909E-FFADF281F7E8}" dt="2023-07-17T01:26:44.384" v="9" actId="26606"/>
          <ac:spMkLst>
            <pc:docMk/>
            <pc:sldMk cId="2993386782" sldId="256"/>
            <ac:spMk id="41" creationId="{E20BB609-EF92-42DB-836C-0699A590B5CF}"/>
          </ac:spMkLst>
        </pc:spChg>
        <pc:spChg chg="add del">
          <ac:chgData name="keeno glanville" userId="ae35806b39355972" providerId="LiveId" clId="{436676FF-DC66-4D2C-909E-FFADF281F7E8}" dt="2023-07-17T01:26:44.384" v="9" actId="26606"/>
          <ac:spMkLst>
            <pc:docMk/>
            <pc:sldMk cId="2993386782" sldId="256"/>
            <ac:spMk id="42" creationId="{40FA88D0-E295-4CF3-934C-6423EACEB025}"/>
          </ac:spMkLst>
        </pc:spChg>
        <pc:spChg chg="add del">
          <ac:chgData name="keeno glanville" userId="ae35806b39355972" providerId="LiveId" clId="{436676FF-DC66-4D2C-909E-FFADF281F7E8}" dt="2023-07-17T01:26:45.164" v="11" actId="26606"/>
          <ac:spMkLst>
            <pc:docMk/>
            <pc:sldMk cId="2993386782" sldId="256"/>
            <ac:spMk id="47" creationId="{7A18C9FB-EC4C-4DAE-8F7D-C6E5AF607958}"/>
          </ac:spMkLst>
        </pc:spChg>
        <pc:spChg chg="add del">
          <ac:chgData name="keeno glanville" userId="ae35806b39355972" providerId="LiveId" clId="{436676FF-DC66-4D2C-909E-FFADF281F7E8}" dt="2023-07-17T01:26:45.164" v="11" actId="26606"/>
          <ac:spMkLst>
            <pc:docMk/>
            <pc:sldMk cId="2993386782" sldId="256"/>
            <ac:spMk id="49" creationId="{4EB7CBBE-178B-4DB3-AD92-DED458BAE7CE}"/>
          </ac:spMkLst>
        </pc:spChg>
        <pc:spChg chg="add del">
          <ac:chgData name="keeno glanville" userId="ae35806b39355972" providerId="LiveId" clId="{436676FF-DC66-4D2C-909E-FFADF281F7E8}" dt="2023-07-17T01:26:45.820" v="13" actId="26606"/>
          <ac:spMkLst>
            <pc:docMk/>
            <pc:sldMk cId="2993386782" sldId="256"/>
            <ac:spMk id="51" creationId="{489B7BFD-8F45-4093-AD9C-91B15B0503D9}"/>
          </ac:spMkLst>
        </pc:spChg>
        <pc:spChg chg="add del">
          <ac:chgData name="keeno glanville" userId="ae35806b39355972" providerId="LiveId" clId="{436676FF-DC66-4D2C-909E-FFADF281F7E8}" dt="2023-07-17T01:26:45.820" v="13" actId="26606"/>
          <ac:spMkLst>
            <pc:docMk/>
            <pc:sldMk cId="2993386782" sldId="256"/>
            <ac:spMk id="55" creationId="{F5522CD8-961B-4F32-B73E-73FA0EAC3BB6}"/>
          </ac:spMkLst>
        </pc:spChg>
        <pc:spChg chg="add del">
          <ac:chgData name="keeno glanville" userId="ae35806b39355972" providerId="LiveId" clId="{436676FF-DC66-4D2C-909E-FFADF281F7E8}" dt="2023-07-17T01:26:45.820" v="13" actId="26606"/>
          <ac:spMkLst>
            <pc:docMk/>
            <pc:sldMk cId="2993386782" sldId="256"/>
            <ac:spMk id="56" creationId="{539F2BD5-B7BE-49A7-B2A0-2627B8CB2CCE}"/>
          </ac:spMkLst>
        </pc:spChg>
        <pc:spChg chg="add del">
          <ac:chgData name="keeno glanville" userId="ae35806b39355972" providerId="LiveId" clId="{436676FF-DC66-4D2C-909E-FFADF281F7E8}" dt="2023-07-17T01:26:45.820" v="13" actId="26606"/>
          <ac:spMkLst>
            <pc:docMk/>
            <pc:sldMk cId="2993386782" sldId="256"/>
            <ac:spMk id="57" creationId="{98544FEA-FD18-4A3B-8576-2B8466557F7E}"/>
          </ac:spMkLst>
        </pc:spChg>
        <pc:spChg chg="add del">
          <ac:chgData name="keeno glanville" userId="ae35806b39355972" providerId="LiveId" clId="{436676FF-DC66-4D2C-909E-FFADF281F7E8}" dt="2023-07-17T01:26:45.820" v="13" actId="26606"/>
          <ac:spMkLst>
            <pc:docMk/>
            <pc:sldMk cId="2993386782" sldId="256"/>
            <ac:spMk id="58" creationId="{E756B7C9-A3F3-4DBD-94F7-7DD97A09BA1E}"/>
          </ac:spMkLst>
        </pc:spChg>
        <pc:spChg chg="add del">
          <ac:chgData name="keeno glanville" userId="ae35806b39355972" providerId="LiveId" clId="{436676FF-DC66-4D2C-909E-FFADF281F7E8}" dt="2023-07-17T01:26:45.820" v="13" actId="26606"/>
          <ac:spMkLst>
            <pc:docMk/>
            <pc:sldMk cId="2993386782" sldId="256"/>
            <ac:spMk id="62" creationId="{8E5519FA-763E-4198-B455-8C9F2FA47459}"/>
          </ac:spMkLst>
        </pc:spChg>
        <pc:spChg chg="add del">
          <ac:chgData name="keeno glanville" userId="ae35806b39355972" providerId="LiveId" clId="{436676FF-DC66-4D2C-909E-FFADF281F7E8}" dt="2023-07-17T01:26:45.820" v="13" actId="26606"/>
          <ac:spMkLst>
            <pc:docMk/>
            <pc:sldMk cId="2993386782" sldId="256"/>
            <ac:spMk id="63" creationId="{ED37CA8D-3C9A-4080-A1D4-947EC8A4E981}"/>
          </ac:spMkLst>
        </pc:spChg>
        <pc:spChg chg="add del">
          <ac:chgData name="keeno glanville" userId="ae35806b39355972" providerId="LiveId" clId="{436676FF-DC66-4D2C-909E-FFADF281F7E8}" dt="2023-07-17T01:26:46.994" v="15" actId="26606"/>
          <ac:spMkLst>
            <pc:docMk/>
            <pc:sldMk cId="2993386782" sldId="256"/>
            <ac:spMk id="73" creationId="{E20BB609-EF92-42DB-836C-0699A590B5CF}"/>
          </ac:spMkLst>
        </pc:spChg>
        <pc:spChg chg="add del">
          <ac:chgData name="keeno glanville" userId="ae35806b39355972" providerId="LiveId" clId="{436676FF-DC66-4D2C-909E-FFADF281F7E8}" dt="2023-07-17T01:26:46.994" v="15" actId="26606"/>
          <ac:spMkLst>
            <pc:docMk/>
            <pc:sldMk cId="2993386782" sldId="256"/>
            <ac:spMk id="74" creationId="{40FA88D0-E295-4CF3-934C-6423EACEB025}"/>
          </ac:spMkLst>
        </pc:spChg>
        <pc:spChg chg="add del">
          <ac:chgData name="keeno glanville" userId="ae35806b39355972" providerId="LiveId" clId="{436676FF-DC66-4D2C-909E-FFADF281F7E8}" dt="2023-07-17T01:26:47.961" v="17" actId="26606"/>
          <ac:spMkLst>
            <pc:docMk/>
            <pc:sldMk cId="2993386782" sldId="256"/>
            <ac:spMk id="79" creationId="{F1174801-1395-44C5-9B00-CCAC45C056E7}"/>
          </ac:spMkLst>
        </pc:spChg>
        <pc:spChg chg="add del">
          <ac:chgData name="keeno glanville" userId="ae35806b39355972" providerId="LiveId" clId="{436676FF-DC66-4D2C-909E-FFADF281F7E8}" dt="2023-07-17T01:26:47.961" v="17" actId="26606"/>
          <ac:spMkLst>
            <pc:docMk/>
            <pc:sldMk cId="2993386782" sldId="256"/>
            <ac:spMk id="80" creationId="{996DFAFB-BCE1-4BEC-82FB-D574234DEF0A}"/>
          </ac:spMkLst>
        </pc:spChg>
        <pc:spChg chg="add del">
          <ac:chgData name="keeno glanville" userId="ae35806b39355972" providerId="LiveId" clId="{436676FF-DC66-4D2C-909E-FFADF281F7E8}" dt="2023-07-17T01:26:47.961" v="17" actId="26606"/>
          <ac:spMkLst>
            <pc:docMk/>
            <pc:sldMk cId="2993386782" sldId="256"/>
            <ac:spMk id="81" creationId="{60E728E6-A07E-4A6C-AB92-D56E1402F61A}"/>
          </ac:spMkLst>
        </pc:spChg>
        <pc:spChg chg="add del">
          <ac:chgData name="keeno glanville" userId="ae35806b39355972" providerId="LiveId" clId="{436676FF-DC66-4D2C-909E-FFADF281F7E8}" dt="2023-07-17T01:26:48.718" v="19" actId="26606"/>
          <ac:spMkLst>
            <pc:docMk/>
            <pc:sldMk cId="2993386782" sldId="256"/>
            <ac:spMk id="105" creationId="{55B419A7-F817-4767-8CCB-FB0E189C4ACD}"/>
          </ac:spMkLst>
        </pc:spChg>
        <pc:spChg chg="add del">
          <ac:chgData name="keeno glanville" userId="ae35806b39355972" providerId="LiveId" clId="{436676FF-DC66-4D2C-909E-FFADF281F7E8}" dt="2023-07-17T01:26:48.718" v="19" actId="26606"/>
          <ac:spMkLst>
            <pc:docMk/>
            <pc:sldMk cId="2993386782" sldId="256"/>
            <ac:spMk id="108" creationId="{ADA271CD-3011-4A05-B4A3-80F1794684F2}"/>
          </ac:spMkLst>
        </pc:spChg>
        <pc:spChg chg="add del">
          <ac:chgData name="keeno glanville" userId="ae35806b39355972" providerId="LiveId" clId="{436676FF-DC66-4D2C-909E-FFADF281F7E8}" dt="2023-07-17T01:26:50.055" v="22"/>
          <ac:spMkLst>
            <pc:docMk/>
            <pc:sldMk cId="2993386782" sldId="256"/>
            <ac:spMk id="110" creationId="{BA6285CA-6AFA-4F27-AFB5-1B32CDE09B1A}"/>
          </ac:spMkLst>
        </pc:spChg>
        <pc:spChg chg="add del">
          <ac:chgData name="keeno glanville" userId="ae35806b39355972" providerId="LiveId" clId="{436676FF-DC66-4D2C-909E-FFADF281F7E8}" dt="2023-07-17T01:26:50.055" v="22"/>
          <ac:spMkLst>
            <pc:docMk/>
            <pc:sldMk cId="2993386782" sldId="256"/>
            <ac:spMk id="111" creationId="{AF152BFE-7BA8-4007-AD9C-F4DC95E437EE}"/>
          </ac:spMkLst>
        </pc:spChg>
        <pc:spChg chg="add del">
          <ac:chgData name="keeno glanville" userId="ae35806b39355972" providerId="LiveId" clId="{436676FF-DC66-4D2C-909E-FFADF281F7E8}" dt="2023-07-17T01:26:50.055" v="22"/>
          <ac:spMkLst>
            <pc:docMk/>
            <pc:sldMk cId="2993386782" sldId="256"/>
            <ac:spMk id="112" creationId="{26796024-DF17-4BB3-BF28-01E168A3C548}"/>
          </ac:spMkLst>
        </pc:spChg>
        <pc:spChg chg="add del">
          <ac:chgData name="keeno glanville" userId="ae35806b39355972" providerId="LiveId" clId="{436676FF-DC66-4D2C-909E-FFADF281F7E8}" dt="2023-07-17T01:26:50.055" v="22"/>
          <ac:spMkLst>
            <pc:docMk/>
            <pc:sldMk cId="2993386782" sldId="256"/>
            <ac:spMk id="113" creationId="{7BCC6446-8462-4A63-9B6F-8F57EC40F648}"/>
          </ac:spMkLst>
        </pc:spChg>
        <pc:spChg chg="add del">
          <ac:chgData name="keeno glanville" userId="ae35806b39355972" providerId="LiveId" clId="{436676FF-DC66-4D2C-909E-FFADF281F7E8}" dt="2023-07-17T01:27:06.338" v="28" actId="26606"/>
          <ac:spMkLst>
            <pc:docMk/>
            <pc:sldMk cId="2993386782" sldId="256"/>
            <ac:spMk id="144" creationId="{29E9E3A5-F4E8-47A7-BB85-6CF927184D95}"/>
          </ac:spMkLst>
        </pc:spChg>
        <pc:spChg chg="add del">
          <ac:chgData name="keeno glanville" userId="ae35806b39355972" providerId="LiveId" clId="{436676FF-DC66-4D2C-909E-FFADF281F7E8}" dt="2023-07-17T01:27:06.338" v="28" actId="26606"/>
          <ac:spMkLst>
            <pc:docMk/>
            <pc:sldMk cId="2993386782" sldId="256"/>
            <ac:spMk id="145" creationId="{880D974B-B1F0-4DE6-B6B2-A9E28BB3728A}"/>
          </ac:spMkLst>
        </pc:spChg>
        <pc:spChg chg="add del">
          <ac:chgData name="keeno glanville" userId="ae35806b39355972" providerId="LiveId" clId="{436676FF-DC66-4D2C-909E-FFADF281F7E8}" dt="2023-07-17T01:26:53.741" v="25"/>
          <ac:spMkLst>
            <pc:docMk/>
            <pc:sldMk cId="2993386782" sldId="256"/>
            <ac:spMk id="147" creationId="{C411DB08-1669-426B-BBEB-FAD285EF80FE}"/>
          </ac:spMkLst>
        </pc:spChg>
        <pc:spChg chg="add del">
          <ac:chgData name="keeno glanville" userId="ae35806b39355972" providerId="LiveId" clId="{436676FF-DC66-4D2C-909E-FFADF281F7E8}" dt="2023-07-17T01:27:08.024" v="30" actId="26606"/>
          <ac:spMkLst>
            <pc:docMk/>
            <pc:sldMk cId="2993386782" sldId="256"/>
            <ac:spMk id="148" creationId="{CA73784B-AC76-4BAD-93AF-C72D0EDFD715}"/>
          </ac:spMkLst>
        </pc:spChg>
        <pc:spChg chg="add del">
          <ac:chgData name="keeno glanville" userId="ae35806b39355972" providerId="LiveId" clId="{436676FF-DC66-4D2C-909E-FFADF281F7E8}" dt="2023-07-17T01:26:53.741" v="25"/>
          <ac:spMkLst>
            <pc:docMk/>
            <pc:sldMk cId="2993386782" sldId="256"/>
            <ac:spMk id="149" creationId="{029E4219-121F-4CD1-AA58-24746CD2923C}"/>
          </ac:spMkLst>
        </pc:spChg>
        <pc:spChg chg="add del">
          <ac:chgData name="keeno glanville" userId="ae35806b39355972" providerId="LiveId" clId="{436676FF-DC66-4D2C-909E-FFADF281F7E8}" dt="2023-07-17T01:27:11.562" v="33"/>
          <ac:spMkLst>
            <pc:docMk/>
            <pc:sldMk cId="2993386782" sldId="256"/>
            <ac:spMk id="152" creationId="{87DED590-291C-4D46-BBE6-EE5F0C44D6DE}"/>
          </ac:spMkLst>
        </pc:spChg>
        <pc:spChg chg="add del">
          <ac:chgData name="keeno glanville" userId="ae35806b39355972" providerId="LiveId" clId="{436676FF-DC66-4D2C-909E-FFADF281F7E8}" dt="2023-07-17T01:27:11.562" v="33"/>
          <ac:spMkLst>
            <pc:docMk/>
            <pc:sldMk cId="2993386782" sldId="256"/>
            <ac:spMk id="153" creationId="{081EC9D6-90B6-4037-BCD1-DF32371E212A}"/>
          </ac:spMkLst>
        </pc:spChg>
        <pc:spChg chg="add del">
          <ac:chgData name="keeno glanville" userId="ae35806b39355972" providerId="LiveId" clId="{436676FF-DC66-4D2C-909E-FFADF281F7E8}" dt="2023-07-17T01:27:11.562" v="33"/>
          <ac:spMkLst>
            <pc:docMk/>
            <pc:sldMk cId="2993386782" sldId="256"/>
            <ac:spMk id="154" creationId="{09DFC1FD-759F-47F1-B791-6DD75BB7FFF6}"/>
          </ac:spMkLst>
        </pc:spChg>
        <pc:spChg chg="add del">
          <ac:chgData name="keeno glanville" userId="ae35806b39355972" providerId="LiveId" clId="{436676FF-DC66-4D2C-909E-FFADF281F7E8}" dt="2023-07-17T01:27:28.500" v="36"/>
          <ac:spMkLst>
            <pc:docMk/>
            <pc:sldMk cId="2993386782" sldId="256"/>
            <ac:spMk id="155" creationId="{4AA13AD3-0A4F-475A-BEBB-DEEFF5C096C3}"/>
          </ac:spMkLst>
        </pc:spChg>
        <pc:spChg chg="add del">
          <ac:chgData name="keeno glanville" userId="ae35806b39355972" providerId="LiveId" clId="{436676FF-DC66-4D2C-909E-FFADF281F7E8}" dt="2023-07-17T01:27:28.500" v="36"/>
          <ac:spMkLst>
            <pc:docMk/>
            <pc:sldMk cId="2993386782" sldId="256"/>
            <ac:spMk id="156" creationId="{52F9B1C2-7D20-4F91-A660-197C98B9A3B1}"/>
          </ac:spMkLst>
        </pc:spChg>
        <pc:spChg chg="add del">
          <ac:chgData name="keeno glanville" userId="ae35806b39355972" providerId="LiveId" clId="{436676FF-DC66-4D2C-909E-FFADF281F7E8}" dt="2023-07-17T01:27:28.500" v="36"/>
          <ac:spMkLst>
            <pc:docMk/>
            <pc:sldMk cId="2993386782" sldId="256"/>
            <ac:spMk id="157" creationId="{A89C4E6E-ECA4-40E5-A54E-13E92B678E8C}"/>
          </ac:spMkLst>
        </pc:spChg>
        <pc:spChg chg="add del">
          <ac:chgData name="keeno glanville" userId="ae35806b39355972" providerId="LiveId" clId="{436676FF-DC66-4D2C-909E-FFADF281F7E8}" dt="2023-07-17T01:27:32.195" v="38" actId="26606"/>
          <ac:spMkLst>
            <pc:docMk/>
            <pc:sldMk cId="2993386782" sldId="256"/>
            <ac:spMk id="158" creationId="{4AA13AD3-0A4F-475A-BEBB-DEEFF5C096C3}"/>
          </ac:spMkLst>
        </pc:spChg>
        <pc:spChg chg="add del">
          <ac:chgData name="keeno glanville" userId="ae35806b39355972" providerId="LiveId" clId="{436676FF-DC66-4D2C-909E-FFADF281F7E8}" dt="2023-07-17T01:27:32.195" v="38" actId="26606"/>
          <ac:spMkLst>
            <pc:docMk/>
            <pc:sldMk cId="2993386782" sldId="256"/>
            <ac:spMk id="159" creationId="{52F9B1C2-7D20-4F91-A660-197C98B9A3B1}"/>
          </ac:spMkLst>
        </pc:spChg>
        <pc:spChg chg="add del">
          <ac:chgData name="keeno glanville" userId="ae35806b39355972" providerId="LiveId" clId="{436676FF-DC66-4D2C-909E-FFADF281F7E8}" dt="2023-07-17T01:27:32.195" v="38" actId="26606"/>
          <ac:spMkLst>
            <pc:docMk/>
            <pc:sldMk cId="2993386782" sldId="256"/>
            <ac:spMk id="160" creationId="{A89C4E6E-ECA4-40E5-A54E-13E92B678E8C}"/>
          </ac:spMkLst>
        </pc:spChg>
        <pc:spChg chg="add del">
          <ac:chgData name="keeno glanville" userId="ae35806b39355972" providerId="LiveId" clId="{436676FF-DC66-4D2C-909E-FFADF281F7E8}" dt="2023-07-17T01:27:40.388" v="47" actId="26606"/>
          <ac:spMkLst>
            <pc:docMk/>
            <pc:sldMk cId="2993386782" sldId="256"/>
            <ac:spMk id="161" creationId="{758048B4-3F65-4EB9-ABA8-099353BE870F}"/>
          </ac:spMkLst>
        </pc:spChg>
        <pc:spChg chg="add del">
          <ac:chgData name="keeno glanville" userId="ae35806b39355972" providerId="LiveId" clId="{436676FF-DC66-4D2C-909E-FFADF281F7E8}" dt="2023-07-17T01:27:32.940" v="40" actId="26606"/>
          <ac:spMkLst>
            <pc:docMk/>
            <pc:sldMk cId="2993386782" sldId="256"/>
            <ac:spMk id="162" creationId="{4AA13AD3-0A4F-475A-BEBB-DEEFF5C096C3}"/>
          </ac:spMkLst>
        </pc:spChg>
        <pc:spChg chg="add del">
          <ac:chgData name="keeno glanville" userId="ae35806b39355972" providerId="LiveId" clId="{436676FF-DC66-4D2C-909E-FFADF281F7E8}" dt="2023-07-17T01:27:32.940" v="40" actId="26606"/>
          <ac:spMkLst>
            <pc:docMk/>
            <pc:sldMk cId="2993386782" sldId="256"/>
            <ac:spMk id="163" creationId="{4AB109E1-45E3-4986-9663-C3EAAC041219}"/>
          </ac:spMkLst>
        </pc:spChg>
        <pc:spChg chg="add del">
          <ac:chgData name="keeno glanville" userId="ae35806b39355972" providerId="LiveId" clId="{436676FF-DC66-4D2C-909E-FFADF281F7E8}" dt="2023-07-17T01:27:32.940" v="40" actId="26606"/>
          <ac:spMkLst>
            <pc:docMk/>
            <pc:sldMk cId="2993386782" sldId="256"/>
            <ac:spMk id="164" creationId="{EDEE9D42-BBE7-4427-9BC3-971CE96F1E29}"/>
          </ac:spMkLst>
        </pc:spChg>
        <pc:spChg chg="add del">
          <ac:chgData name="keeno glanville" userId="ae35806b39355972" providerId="LiveId" clId="{436676FF-DC66-4D2C-909E-FFADF281F7E8}" dt="2023-07-17T01:27:40.388" v="47" actId="26606"/>
          <ac:spMkLst>
            <pc:docMk/>
            <pc:sldMk cId="2993386782" sldId="256"/>
            <ac:spMk id="165" creationId="{1AE2FDE4-8ECB-4D0B-B871-D4EE526064C4}"/>
          </ac:spMkLst>
        </pc:spChg>
        <pc:spChg chg="add del">
          <ac:chgData name="keeno glanville" userId="ae35806b39355972" providerId="LiveId" clId="{436676FF-DC66-4D2C-909E-FFADF281F7E8}" dt="2023-07-17T01:27:34.478" v="42" actId="26606"/>
          <ac:spMkLst>
            <pc:docMk/>
            <pc:sldMk cId="2993386782" sldId="256"/>
            <ac:spMk id="166" creationId="{4AA13AD3-0A4F-475A-BEBB-DEEFF5C096C3}"/>
          </ac:spMkLst>
        </pc:spChg>
        <pc:spChg chg="add del">
          <ac:chgData name="keeno glanville" userId="ae35806b39355972" providerId="LiveId" clId="{436676FF-DC66-4D2C-909E-FFADF281F7E8}" dt="2023-07-17T01:27:34.478" v="42" actId="26606"/>
          <ac:spMkLst>
            <pc:docMk/>
            <pc:sldMk cId="2993386782" sldId="256"/>
            <ac:spMk id="167" creationId="{52F9B1C2-7D20-4F91-A660-197C98B9A3B1}"/>
          </ac:spMkLst>
        </pc:spChg>
        <pc:spChg chg="add del">
          <ac:chgData name="keeno glanville" userId="ae35806b39355972" providerId="LiveId" clId="{436676FF-DC66-4D2C-909E-FFADF281F7E8}" dt="2023-07-17T01:27:34.478" v="42" actId="26606"/>
          <ac:spMkLst>
            <pc:docMk/>
            <pc:sldMk cId="2993386782" sldId="256"/>
            <ac:spMk id="168" creationId="{A89C4E6E-ECA4-40E5-A54E-13E92B678E8C}"/>
          </ac:spMkLst>
        </pc:spChg>
        <pc:spChg chg="add del">
          <ac:chgData name="keeno glanville" userId="ae35806b39355972" providerId="LiveId" clId="{436676FF-DC66-4D2C-909E-FFADF281F7E8}" dt="2023-07-17T01:27:36.180" v="45"/>
          <ac:spMkLst>
            <pc:docMk/>
            <pc:sldMk cId="2993386782" sldId="256"/>
            <ac:spMk id="170" creationId="{4AA13AD3-0A4F-475A-BEBB-DEEFF5C096C3}"/>
          </ac:spMkLst>
        </pc:spChg>
        <pc:spChg chg="add del">
          <ac:chgData name="keeno glanville" userId="ae35806b39355972" providerId="LiveId" clId="{436676FF-DC66-4D2C-909E-FFADF281F7E8}" dt="2023-07-17T01:27:36.180" v="45"/>
          <ac:spMkLst>
            <pc:docMk/>
            <pc:sldMk cId="2993386782" sldId="256"/>
            <ac:spMk id="171" creationId="{4AB109E1-45E3-4986-9663-C3EAAC041219}"/>
          </ac:spMkLst>
        </pc:spChg>
        <pc:spChg chg="add del">
          <ac:chgData name="keeno glanville" userId="ae35806b39355972" providerId="LiveId" clId="{436676FF-DC66-4D2C-909E-FFADF281F7E8}" dt="2023-07-17T01:27:36.180" v="45"/>
          <ac:spMkLst>
            <pc:docMk/>
            <pc:sldMk cId="2993386782" sldId="256"/>
            <ac:spMk id="172" creationId="{EDEE9D42-BBE7-4427-9BC3-971CE96F1E29}"/>
          </ac:spMkLst>
        </pc:spChg>
        <pc:spChg chg="add del">
          <ac:chgData name="keeno glanville" userId="ae35806b39355972" providerId="LiveId" clId="{436676FF-DC66-4D2C-909E-FFADF281F7E8}" dt="2023-07-17T01:28:08.524" v="54" actId="26606"/>
          <ac:spMkLst>
            <pc:docMk/>
            <pc:sldMk cId="2993386782" sldId="256"/>
            <ac:spMk id="175" creationId="{ECC07320-C2CA-4E29-8481-9D9E143C7788}"/>
          </ac:spMkLst>
        </pc:spChg>
        <pc:spChg chg="add del">
          <ac:chgData name="keeno glanville" userId="ae35806b39355972" providerId="LiveId" clId="{436676FF-DC66-4D2C-909E-FFADF281F7E8}" dt="2023-07-17T01:28:08.524" v="54" actId="26606"/>
          <ac:spMkLst>
            <pc:docMk/>
            <pc:sldMk cId="2993386782" sldId="256"/>
            <ac:spMk id="176" creationId="{178FB36B-5BFE-42CA-BC60-1115E0D95EEC}"/>
          </ac:spMkLst>
        </pc:spChg>
        <pc:spChg chg="add">
          <ac:chgData name="keeno glanville" userId="ae35806b39355972" providerId="LiveId" clId="{436676FF-DC66-4D2C-909E-FFADF281F7E8}" dt="2023-07-17T01:37:10.128" v="228" actId="26606"/>
          <ac:spMkLst>
            <pc:docMk/>
            <pc:sldMk cId="2993386782" sldId="256"/>
            <ac:spMk id="177" creationId="{BFEFF673-A9DE-416D-A04E-1D50904542A9}"/>
          </ac:spMkLst>
        </pc:spChg>
        <pc:spChg chg="add del">
          <ac:chgData name="keeno glanville" userId="ae35806b39355972" providerId="LiveId" clId="{436676FF-DC66-4D2C-909E-FFADF281F7E8}" dt="2023-07-17T01:27:42.188" v="49" actId="26606"/>
          <ac:spMkLst>
            <pc:docMk/>
            <pc:sldMk cId="2993386782" sldId="256"/>
            <ac:spMk id="178" creationId="{BEBFA723-5A7B-472D-ABD7-1526B8D3A38B}"/>
          </ac:spMkLst>
        </pc:spChg>
        <pc:spChg chg="add del">
          <ac:chgData name="keeno glanville" userId="ae35806b39355972" providerId="LiveId" clId="{436676FF-DC66-4D2C-909E-FFADF281F7E8}" dt="2023-07-17T01:27:42.188" v="49" actId="26606"/>
          <ac:spMkLst>
            <pc:docMk/>
            <pc:sldMk cId="2993386782" sldId="256"/>
            <ac:spMk id="179" creationId="{A6B27065-399A-4CF7-BF70-CF79B9848FC1}"/>
          </ac:spMkLst>
        </pc:spChg>
        <pc:spChg chg="add del">
          <ac:chgData name="keeno glanville" userId="ae35806b39355972" providerId="LiveId" clId="{436676FF-DC66-4D2C-909E-FFADF281F7E8}" dt="2023-07-17T01:36:27.835" v="196"/>
          <ac:spMkLst>
            <pc:docMk/>
            <pc:sldMk cId="2993386782" sldId="256"/>
            <ac:spMk id="181" creationId="{ECC07320-C2CA-4E29-8481-9D9E143C7788}"/>
          </ac:spMkLst>
        </pc:spChg>
        <pc:spChg chg="add del">
          <ac:chgData name="keeno glanville" userId="ae35806b39355972" providerId="LiveId" clId="{436676FF-DC66-4D2C-909E-FFADF281F7E8}" dt="2023-07-17T01:36:27.835" v="196"/>
          <ac:spMkLst>
            <pc:docMk/>
            <pc:sldMk cId="2993386782" sldId="256"/>
            <ac:spMk id="182" creationId="{178FB36B-5BFE-42CA-BC60-1115E0D95EEC}"/>
          </ac:spMkLst>
        </pc:spChg>
        <pc:spChg chg="add del">
          <ac:chgData name="keeno glanville" userId="ae35806b39355972" providerId="LiveId" clId="{436676FF-DC66-4D2C-909E-FFADF281F7E8}" dt="2023-07-17T01:27:53.797" v="52"/>
          <ac:spMkLst>
            <pc:docMk/>
            <pc:sldMk cId="2993386782" sldId="256"/>
            <ac:spMk id="185" creationId="{ECC07320-C2CA-4E29-8481-9D9E143C7788}"/>
          </ac:spMkLst>
        </pc:spChg>
        <pc:spChg chg="add del">
          <ac:chgData name="keeno glanville" userId="ae35806b39355972" providerId="LiveId" clId="{436676FF-DC66-4D2C-909E-FFADF281F7E8}" dt="2023-07-17T01:27:53.797" v="52"/>
          <ac:spMkLst>
            <pc:docMk/>
            <pc:sldMk cId="2993386782" sldId="256"/>
            <ac:spMk id="186" creationId="{178FB36B-5BFE-42CA-BC60-1115E0D95EEC}"/>
          </ac:spMkLst>
        </pc:spChg>
        <pc:grpChg chg="add del">
          <ac:chgData name="keeno glanville" userId="ae35806b39355972" providerId="LiveId" clId="{436676FF-DC66-4D2C-909E-FFADF281F7E8}" dt="2023-07-17T01:26:43.781" v="7" actId="26606"/>
          <ac:grpSpMkLst>
            <pc:docMk/>
            <pc:sldMk cId="2993386782" sldId="256"/>
            <ac:grpSpMk id="12" creationId="{721A4C66-E9BD-4B3F-AAEC-E86CFDAE4BBD}"/>
          </ac:grpSpMkLst>
        </pc:grpChg>
        <pc:grpChg chg="add del">
          <ac:chgData name="keeno glanville" userId="ae35806b39355972" providerId="LiveId" clId="{436676FF-DC66-4D2C-909E-FFADF281F7E8}" dt="2023-07-17T01:26:43.781" v="7" actId="26606"/>
          <ac:grpSpMkLst>
            <pc:docMk/>
            <pc:sldMk cId="2993386782" sldId="256"/>
            <ac:grpSpMk id="24" creationId="{616600CC-7DFA-4F4A-BB61-31D5FCC55B66}"/>
          </ac:grpSpMkLst>
        </pc:grpChg>
        <pc:grpChg chg="add del">
          <ac:chgData name="keeno glanville" userId="ae35806b39355972" providerId="LiveId" clId="{436676FF-DC66-4D2C-909E-FFADF281F7E8}" dt="2023-07-17T01:26:43.781" v="7" actId="26606"/>
          <ac:grpSpMkLst>
            <pc:docMk/>
            <pc:sldMk cId="2993386782" sldId="256"/>
            <ac:grpSpMk id="32" creationId="{FB9739EB-7F66-433D-841F-AB3CD18700B7}"/>
          </ac:grpSpMkLst>
        </pc:grpChg>
        <pc:grpChg chg="add del">
          <ac:chgData name="keeno glanville" userId="ae35806b39355972" providerId="LiveId" clId="{436676FF-DC66-4D2C-909E-FFADF281F7E8}" dt="2023-07-17T01:26:45.820" v="13" actId="26606"/>
          <ac:grpSpMkLst>
            <pc:docMk/>
            <pc:sldMk cId="2993386782" sldId="256"/>
            <ac:grpSpMk id="52" creationId="{721A4C66-E9BD-4B3F-AAEC-E86CFDAE4BBD}"/>
          </ac:grpSpMkLst>
        </pc:grpChg>
        <pc:grpChg chg="add del">
          <ac:chgData name="keeno glanville" userId="ae35806b39355972" providerId="LiveId" clId="{436676FF-DC66-4D2C-909E-FFADF281F7E8}" dt="2023-07-17T01:26:45.820" v="13" actId="26606"/>
          <ac:grpSpMkLst>
            <pc:docMk/>
            <pc:sldMk cId="2993386782" sldId="256"/>
            <ac:grpSpMk id="59" creationId="{616600CC-7DFA-4F4A-BB61-31D5FCC55B66}"/>
          </ac:grpSpMkLst>
        </pc:grpChg>
        <pc:grpChg chg="add del">
          <ac:chgData name="keeno glanville" userId="ae35806b39355972" providerId="LiveId" clId="{436676FF-DC66-4D2C-909E-FFADF281F7E8}" dt="2023-07-17T01:26:45.820" v="13" actId="26606"/>
          <ac:grpSpMkLst>
            <pc:docMk/>
            <pc:sldMk cId="2993386782" sldId="256"/>
            <ac:grpSpMk id="66" creationId="{FB9739EB-7F66-433D-841F-AB3CD18700B7}"/>
          </ac:grpSpMkLst>
        </pc:grpChg>
        <pc:grpChg chg="add del">
          <ac:chgData name="keeno glanville" userId="ae35806b39355972" providerId="LiveId" clId="{436676FF-DC66-4D2C-909E-FFADF281F7E8}" dt="2023-07-17T01:26:47.961" v="17" actId="26606"/>
          <ac:grpSpMkLst>
            <pc:docMk/>
            <pc:sldMk cId="2993386782" sldId="256"/>
            <ac:grpSpMk id="83" creationId="{18579DB9-24B0-487B-81E3-8D02AD5F8C81}"/>
          </ac:grpSpMkLst>
        </pc:grpChg>
        <pc:grpChg chg="add del">
          <ac:chgData name="keeno glanville" userId="ae35806b39355972" providerId="LiveId" clId="{436676FF-DC66-4D2C-909E-FFADF281F7E8}" dt="2023-07-17T01:26:47.961" v="17" actId="26606"/>
          <ac:grpSpMkLst>
            <pc:docMk/>
            <pc:sldMk cId="2993386782" sldId="256"/>
            <ac:grpSpMk id="91" creationId="{5C0E6139-8A19-4905-87E2-E547D7B7F1AF}"/>
          </ac:grpSpMkLst>
        </pc:grpChg>
        <pc:grpChg chg="add del">
          <ac:chgData name="keeno glanville" userId="ae35806b39355972" providerId="LiveId" clId="{436676FF-DC66-4D2C-909E-FFADF281F7E8}" dt="2023-07-17T01:26:47.961" v="17" actId="26606"/>
          <ac:grpSpMkLst>
            <pc:docMk/>
            <pc:sldMk cId="2993386782" sldId="256"/>
            <ac:grpSpMk id="94" creationId="{8F281804-17FE-49B9-9065-1A44CD473CAE}"/>
          </ac:grpSpMkLst>
        </pc:grpChg>
        <pc:grpChg chg="add del">
          <ac:chgData name="keeno glanville" userId="ae35806b39355972" providerId="LiveId" clId="{436676FF-DC66-4D2C-909E-FFADF281F7E8}" dt="2023-07-17T01:26:50.055" v="22"/>
          <ac:grpSpMkLst>
            <pc:docMk/>
            <pc:sldMk cId="2993386782" sldId="256"/>
            <ac:grpSpMk id="114" creationId="{8118ECEF-CA6A-4CB6-BCA5-59B2DB40C4AB}"/>
          </ac:grpSpMkLst>
        </pc:grpChg>
        <pc:grpChg chg="add del">
          <ac:chgData name="keeno glanville" userId="ae35806b39355972" providerId="LiveId" clId="{436676FF-DC66-4D2C-909E-FFADF281F7E8}" dt="2023-07-17T01:27:40.388" v="47" actId="26606"/>
          <ac:grpSpMkLst>
            <pc:docMk/>
            <pc:sldMk cId="2993386782" sldId="256"/>
            <ac:grpSpMk id="174" creationId="{18488D89-E3BB-4E60-BF44-5F0BE92E3F13}"/>
          </ac:grpSpMkLst>
        </pc:grpChg>
        <pc:grpChg chg="add del">
          <ac:chgData name="keeno glanville" userId="ae35806b39355972" providerId="LiveId" clId="{436676FF-DC66-4D2C-909E-FFADF281F7E8}" dt="2023-07-17T01:27:42.188" v="49" actId="26606"/>
          <ac:grpSpMkLst>
            <pc:docMk/>
            <pc:sldMk cId="2993386782" sldId="256"/>
            <ac:grpSpMk id="180" creationId="{CF22986C-DDF7-4109-9D6A-006800D6B041}"/>
          </ac:grpSpMkLst>
        </pc:grpChg>
        <pc:picChg chg="add del">
          <ac:chgData name="keeno glanville" userId="ae35806b39355972" providerId="LiveId" clId="{436676FF-DC66-4D2C-909E-FFADF281F7E8}" dt="2023-07-17T01:26:41.526" v="3" actId="26606"/>
          <ac:picMkLst>
            <pc:docMk/>
            <pc:sldMk cId="2993386782" sldId="256"/>
            <ac:picMk id="4" creationId="{C1BD0BB8-BABE-C354-35EE-7D71B9EBDABC}"/>
          </ac:picMkLst>
        </pc:picChg>
        <pc:picChg chg="add del">
          <ac:chgData name="keeno glanville" userId="ae35806b39355972" providerId="LiveId" clId="{436676FF-DC66-4D2C-909E-FFADF281F7E8}" dt="2023-07-17T01:26:43.781" v="7" actId="26606"/>
          <ac:picMkLst>
            <pc:docMk/>
            <pc:sldMk cId="2993386782" sldId="256"/>
            <ac:picMk id="5" creationId="{422910E1-0081-A833-4318-0E21856D6D9F}"/>
          </ac:picMkLst>
        </pc:picChg>
        <pc:picChg chg="add del">
          <ac:chgData name="keeno glanville" userId="ae35806b39355972" providerId="LiveId" clId="{436676FF-DC66-4D2C-909E-FFADF281F7E8}" dt="2023-07-17T01:26:41.526" v="3" actId="26606"/>
          <ac:picMkLst>
            <pc:docMk/>
            <pc:sldMk cId="2993386782" sldId="256"/>
            <ac:picMk id="19" creationId="{508BEF50-7B1E-49A4-BC19-5F4F1D755E64}"/>
          </ac:picMkLst>
        </pc:picChg>
        <pc:picChg chg="add del">
          <ac:chgData name="keeno glanville" userId="ae35806b39355972" providerId="LiveId" clId="{436676FF-DC66-4D2C-909E-FFADF281F7E8}" dt="2023-07-17T01:26:41.526" v="3" actId="26606"/>
          <ac:picMkLst>
            <pc:docMk/>
            <pc:sldMk cId="2993386782" sldId="256"/>
            <ac:picMk id="21" creationId="{3FBAD350-5664-4811-A208-657FB882D350}"/>
          </ac:picMkLst>
        </pc:picChg>
        <pc:picChg chg="add del">
          <ac:chgData name="keeno glanville" userId="ae35806b39355972" providerId="LiveId" clId="{436676FF-DC66-4D2C-909E-FFADF281F7E8}" dt="2023-07-17T01:26:41.526" v="3" actId="26606"/>
          <ac:picMkLst>
            <pc:docMk/>
            <pc:sldMk cId="2993386782" sldId="256"/>
            <ac:picMk id="23" creationId="{C39ADB8F-D187-49D7-BDCF-C1B6DC727068}"/>
          </ac:picMkLst>
        </pc:picChg>
        <pc:picChg chg="add del">
          <ac:chgData name="keeno glanville" userId="ae35806b39355972" providerId="LiveId" clId="{436676FF-DC66-4D2C-909E-FFADF281F7E8}" dt="2023-07-17T01:26:43.003" v="5" actId="26606"/>
          <ac:picMkLst>
            <pc:docMk/>
            <pc:sldMk cId="2993386782" sldId="256"/>
            <ac:picMk id="26" creationId="{EFA15E43-1655-85A5-CA60-CD439F203BA1}"/>
          </ac:picMkLst>
        </pc:picChg>
        <pc:picChg chg="add del">
          <ac:chgData name="keeno glanville" userId="ae35806b39355972" providerId="LiveId" clId="{436676FF-DC66-4D2C-909E-FFADF281F7E8}" dt="2023-07-17T01:26:43.781" v="7" actId="26606"/>
          <ac:picMkLst>
            <pc:docMk/>
            <pc:sldMk cId="2993386782" sldId="256"/>
            <ac:picMk id="39" creationId="{02DE6276-41AA-DE04-28E6-5A05009C91BF}"/>
          </ac:picMkLst>
        </pc:picChg>
        <pc:picChg chg="add del">
          <ac:chgData name="keeno glanville" userId="ae35806b39355972" providerId="LiveId" clId="{436676FF-DC66-4D2C-909E-FFADF281F7E8}" dt="2023-07-17T01:26:44.384" v="9" actId="26606"/>
          <ac:picMkLst>
            <pc:docMk/>
            <pc:sldMk cId="2993386782" sldId="256"/>
            <ac:picMk id="43" creationId="{0601E161-C58C-F2AD-DE46-29F83742BC82}"/>
          </ac:picMkLst>
        </pc:picChg>
        <pc:picChg chg="add del">
          <ac:chgData name="keeno glanville" userId="ae35806b39355972" providerId="LiveId" clId="{436676FF-DC66-4D2C-909E-FFADF281F7E8}" dt="2023-07-17T01:26:45.164" v="11" actId="26606"/>
          <ac:picMkLst>
            <pc:docMk/>
            <pc:sldMk cId="2993386782" sldId="256"/>
            <ac:picMk id="48" creationId="{EFA15E43-1655-85A5-CA60-CD439F203BA1}"/>
          </ac:picMkLst>
        </pc:picChg>
        <pc:picChg chg="add del">
          <ac:chgData name="keeno glanville" userId="ae35806b39355972" providerId="LiveId" clId="{436676FF-DC66-4D2C-909E-FFADF281F7E8}" dt="2023-07-17T01:26:45.820" v="13" actId="26606"/>
          <ac:picMkLst>
            <pc:docMk/>
            <pc:sldMk cId="2993386782" sldId="256"/>
            <ac:picMk id="64" creationId="{02DE6276-41AA-DE04-28E6-5A05009C91BF}"/>
          </ac:picMkLst>
        </pc:picChg>
        <pc:picChg chg="add del">
          <ac:chgData name="keeno glanville" userId="ae35806b39355972" providerId="LiveId" clId="{436676FF-DC66-4D2C-909E-FFADF281F7E8}" dt="2023-07-17T01:26:45.820" v="13" actId="26606"/>
          <ac:picMkLst>
            <pc:docMk/>
            <pc:sldMk cId="2993386782" sldId="256"/>
            <ac:picMk id="65" creationId="{422910E1-0081-A833-4318-0E21856D6D9F}"/>
          </ac:picMkLst>
        </pc:picChg>
        <pc:picChg chg="add del">
          <ac:chgData name="keeno glanville" userId="ae35806b39355972" providerId="LiveId" clId="{436676FF-DC66-4D2C-909E-FFADF281F7E8}" dt="2023-07-17T01:26:46.994" v="15" actId="26606"/>
          <ac:picMkLst>
            <pc:docMk/>
            <pc:sldMk cId="2993386782" sldId="256"/>
            <ac:picMk id="75" creationId="{0601E161-C58C-F2AD-DE46-29F83742BC82}"/>
          </ac:picMkLst>
        </pc:picChg>
        <pc:picChg chg="add del">
          <ac:chgData name="keeno glanville" userId="ae35806b39355972" providerId="LiveId" clId="{436676FF-DC66-4D2C-909E-FFADF281F7E8}" dt="2023-07-17T01:26:47.961" v="17" actId="26606"/>
          <ac:picMkLst>
            <pc:docMk/>
            <pc:sldMk cId="2993386782" sldId="256"/>
            <ac:picMk id="82" creationId="{6901D57B-AE2D-E299-BE43-5B4E1131DA60}"/>
          </ac:picMkLst>
        </pc:picChg>
        <pc:picChg chg="add del">
          <ac:chgData name="keeno glanville" userId="ae35806b39355972" providerId="LiveId" clId="{436676FF-DC66-4D2C-909E-FFADF281F7E8}" dt="2023-07-17T01:26:48.718" v="19" actId="26606"/>
          <ac:picMkLst>
            <pc:docMk/>
            <pc:sldMk cId="2993386782" sldId="256"/>
            <ac:picMk id="107" creationId="{1F9CB290-C521-FEBF-7BB3-EF1681D0229E}"/>
          </ac:picMkLst>
        </pc:picChg>
        <pc:picChg chg="add mod ord">
          <ac:chgData name="keeno glanville" userId="ae35806b39355972" providerId="LiveId" clId="{436676FF-DC66-4D2C-909E-FFADF281F7E8}" dt="2023-07-17T01:37:10.128" v="228" actId="26606"/>
          <ac:picMkLst>
            <pc:docMk/>
            <pc:sldMk cId="2993386782" sldId="256"/>
            <ac:picMk id="142" creationId="{4F473651-E765-1EBA-759F-A46E1E5AD3AF}"/>
          </ac:picMkLst>
        </pc:picChg>
        <pc:cxnChg chg="add del">
          <ac:chgData name="keeno glanville" userId="ae35806b39355972" providerId="LiveId" clId="{436676FF-DC66-4D2C-909E-FFADF281F7E8}" dt="2023-07-17T01:26:41.526" v="3" actId="26606"/>
          <ac:cxnSpMkLst>
            <pc:docMk/>
            <pc:sldMk cId="2993386782" sldId="256"/>
            <ac:cxnSpMk id="17" creationId="{56020367-4FD5-4596-8E10-C5F095CD8DBF}"/>
          </ac:cxnSpMkLst>
        </pc:cxnChg>
        <pc:cxnChg chg="add del">
          <ac:chgData name="keeno glanville" userId="ae35806b39355972" providerId="LiveId" clId="{436676FF-DC66-4D2C-909E-FFADF281F7E8}" dt="2023-07-17T01:26:44.384" v="9" actId="26606"/>
          <ac:cxnSpMkLst>
            <pc:docMk/>
            <pc:sldMk cId="2993386782" sldId="256"/>
            <ac:cxnSpMk id="44" creationId="{8F4E56A8-93D5-4BE3-AE61-84677331AD07}"/>
          </ac:cxnSpMkLst>
        </pc:cxnChg>
        <pc:cxnChg chg="add del">
          <ac:chgData name="keeno glanville" userId="ae35806b39355972" providerId="LiveId" clId="{436676FF-DC66-4D2C-909E-FFADF281F7E8}" dt="2023-07-17T01:26:44.384" v="9" actId="26606"/>
          <ac:cxnSpMkLst>
            <pc:docMk/>
            <pc:sldMk cId="2993386782" sldId="256"/>
            <ac:cxnSpMk id="45" creationId="{BD492A0C-1773-477B-83B5-C707CB057709}"/>
          </ac:cxnSpMkLst>
        </pc:cxnChg>
        <pc:cxnChg chg="add del">
          <ac:chgData name="keeno glanville" userId="ae35806b39355972" providerId="LiveId" clId="{436676FF-DC66-4D2C-909E-FFADF281F7E8}" dt="2023-07-17T01:26:46.994" v="15" actId="26606"/>
          <ac:cxnSpMkLst>
            <pc:docMk/>
            <pc:sldMk cId="2993386782" sldId="256"/>
            <ac:cxnSpMk id="76" creationId="{8F4E56A8-93D5-4BE3-AE61-84677331AD07}"/>
          </ac:cxnSpMkLst>
        </pc:cxnChg>
        <pc:cxnChg chg="add del">
          <ac:chgData name="keeno glanville" userId="ae35806b39355972" providerId="LiveId" clId="{436676FF-DC66-4D2C-909E-FFADF281F7E8}" dt="2023-07-17T01:26:46.994" v="15" actId="26606"/>
          <ac:cxnSpMkLst>
            <pc:docMk/>
            <pc:sldMk cId="2993386782" sldId="256"/>
            <ac:cxnSpMk id="77" creationId="{BD492A0C-1773-477B-83B5-C707CB057709}"/>
          </ac:cxnSpMkLst>
        </pc:cxnChg>
        <pc:cxnChg chg="add del">
          <ac:chgData name="keeno glanville" userId="ae35806b39355972" providerId="LiveId" clId="{436676FF-DC66-4D2C-909E-FFADF281F7E8}" dt="2023-07-17T01:26:48.718" v="19" actId="26606"/>
          <ac:cxnSpMkLst>
            <pc:docMk/>
            <pc:sldMk cId="2993386782" sldId="256"/>
            <ac:cxnSpMk id="106" creationId="{E3B95BE3-D5B2-4F38-9A01-17866C9FBA6E}"/>
          </ac:cxnSpMkLst>
        </pc:cxnChg>
        <pc:cxnChg chg="add del">
          <ac:chgData name="keeno glanville" userId="ae35806b39355972" providerId="LiveId" clId="{436676FF-DC66-4D2C-909E-FFADF281F7E8}" dt="2023-07-17T01:27:06.338" v="28" actId="26606"/>
          <ac:cxnSpMkLst>
            <pc:docMk/>
            <pc:sldMk cId="2993386782" sldId="256"/>
            <ac:cxnSpMk id="146" creationId="{685A41E9-862B-4839-AD43-1EEC52D9ACCB}"/>
          </ac:cxnSpMkLst>
        </pc:cxnChg>
        <pc:cxnChg chg="add del">
          <ac:chgData name="keeno glanville" userId="ae35806b39355972" providerId="LiveId" clId="{436676FF-DC66-4D2C-909E-FFADF281F7E8}" dt="2023-07-17T01:27:08.024" v="30" actId="26606"/>
          <ac:cxnSpMkLst>
            <pc:docMk/>
            <pc:sldMk cId="2993386782" sldId="256"/>
            <ac:cxnSpMk id="150" creationId="{811DCF04-0C7C-44FC-8246-FC8D736B1A71}"/>
          </ac:cxnSpMkLst>
        </pc:cxnChg>
        <pc:cxnChg chg="add del">
          <ac:chgData name="keeno glanville" userId="ae35806b39355972" providerId="LiveId" clId="{436676FF-DC66-4D2C-909E-FFADF281F7E8}" dt="2023-07-17T01:26:53.741" v="25"/>
          <ac:cxnSpMkLst>
            <pc:docMk/>
            <pc:sldMk cId="2993386782" sldId="256"/>
            <ac:cxnSpMk id="151" creationId="{52F50912-06FD-4216-BAD3-21050F59564A}"/>
          </ac:cxnSpMkLst>
        </pc:cxnChg>
        <pc:cxnChg chg="add del">
          <ac:chgData name="keeno glanville" userId="ae35806b39355972" providerId="LiveId" clId="{436676FF-DC66-4D2C-909E-FFADF281F7E8}" dt="2023-07-17T01:27:40.388" v="47" actId="26606"/>
          <ac:cxnSpMkLst>
            <pc:docMk/>
            <pc:sldMk cId="2993386782" sldId="256"/>
            <ac:cxnSpMk id="169" creationId="{3C86DB23-FEFE-4C3A-88FA-8E855AB1EEBB}"/>
          </ac:cxnSpMkLst>
        </pc:cxnChg>
        <pc:cxnChg chg="add del">
          <ac:chgData name="keeno glanville" userId="ae35806b39355972" providerId="LiveId" clId="{436676FF-DC66-4D2C-909E-FFADF281F7E8}" dt="2023-07-17T01:27:40.388" v="47" actId="26606"/>
          <ac:cxnSpMkLst>
            <pc:docMk/>
            <pc:sldMk cId="2993386782" sldId="256"/>
            <ac:cxnSpMk id="173" creationId="{3BB22FAF-4B4F-40B1-97FF-67CD036C89D0}"/>
          </ac:cxnSpMkLst>
        </pc:cxnChg>
      </pc:sldChg>
      <pc:sldChg chg="addSp delSp modSp new mod setBg setClrOvrMap">
        <pc:chgData name="keeno glanville" userId="ae35806b39355972" providerId="LiveId" clId="{436676FF-DC66-4D2C-909E-FFADF281F7E8}" dt="2023-07-17T01:39:58.182" v="275" actId="1076"/>
        <pc:sldMkLst>
          <pc:docMk/>
          <pc:sldMk cId="3203324513" sldId="257"/>
        </pc:sldMkLst>
        <pc:spChg chg="mod">
          <ac:chgData name="keeno glanville" userId="ae35806b39355972" providerId="LiveId" clId="{436676FF-DC66-4D2C-909E-FFADF281F7E8}" dt="2023-07-17T01:39:53.754" v="274" actId="1076"/>
          <ac:spMkLst>
            <pc:docMk/>
            <pc:sldMk cId="3203324513" sldId="257"/>
            <ac:spMk id="2" creationId="{E71EDC15-76C3-794C-F628-80EE62200665}"/>
          </ac:spMkLst>
        </pc:spChg>
        <pc:spChg chg="del">
          <ac:chgData name="keeno glanville" userId="ae35806b39355972" providerId="LiveId" clId="{436676FF-DC66-4D2C-909E-FFADF281F7E8}" dt="2023-07-17T01:31:21.962" v="98"/>
          <ac:spMkLst>
            <pc:docMk/>
            <pc:sldMk cId="3203324513" sldId="257"/>
            <ac:spMk id="3" creationId="{04FA6976-2750-FCC9-365B-E2BEB1785516}"/>
          </ac:spMkLst>
        </pc:spChg>
        <pc:spChg chg="add del mod">
          <ac:chgData name="keeno glanville" userId="ae35806b39355972" providerId="LiveId" clId="{436676FF-DC66-4D2C-909E-FFADF281F7E8}" dt="2023-07-17T01:38:33.697" v="258" actId="931"/>
          <ac:spMkLst>
            <pc:docMk/>
            <pc:sldMk cId="3203324513" sldId="257"/>
            <ac:spMk id="6" creationId="{11E2F6CD-3E63-F20A-33F7-B368BB3F3D49}"/>
          </ac:spMkLst>
        </pc:spChg>
        <pc:spChg chg="add del">
          <ac:chgData name="keeno glanville" userId="ae35806b39355972" providerId="LiveId" clId="{436676FF-DC66-4D2C-909E-FFADF281F7E8}" dt="2023-07-17T01:38:45.427" v="260" actId="26606"/>
          <ac:spMkLst>
            <pc:docMk/>
            <pc:sldMk cId="3203324513" sldId="257"/>
            <ac:spMk id="17" creationId="{4AC0CD9D-7610-4620-93B4-798CCD9AB581}"/>
          </ac:spMkLst>
        </pc:spChg>
        <pc:spChg chg="add del">
          <ac:chgData name="keeno glanville" userId="ae35806b39355972" providerId="LiveId" clId="{436676FF-DC66-4D2C-909E-FFADF281F7E8}" dt="2023-07-17T01:38:45.427" v="260" actId="26606"/>
          <ac:spMkLst>
            <pc:docMk/>
            <pc:sldMk cId="3203324513" sldId="257"/>
            <ac:spMk id="23" creationId="{DE4D62F9-188E-4530-84C2-24BDEE4BEB82}"/>
          </ac:spMkLst>
        </pc:spChg>
        <pc:spChg chg="add del">
          <ac:chgData name="keeno glanville" userId="ae35806b39355972" providerId="LiveId" clId="{436676FF-DC66-4D2C-909E-FFADF281F7E8}" dt="2023-07-17T01:38:45.427" v="260" actId="26606"/>
          <ac:spMkLst>
            <pc:docMk/>
            <pc:sldMk cId="3203324513" sldId="257"/>
            <ac:spMk id="25" creationId="{757B325C-3E35-45CF-9D07-3BCB281F3B9C}"/>
          </ac:spMkLst>
        </pc:spChg>
        <pc:spChg chg="add del">
          <ac:chgData name="keeno glanville" userId="ae35806b39355972" providerId="LiveId" clId="{436676FF-DC66-4D2C-909E-FFADF281F7E8}" dt="2023-07-17T01:38:45.427" v="260" actId="26606"/>
          <ac:spMkLst>
            <pc:docMk/>
            <pc:sldMk cId="3203324513" sldId="257"/>
            <ac:spMk id="27" creationId="{C24BEC42-AFF3-40D1-93A2-A27A42E1E23C}"/>
          </ac:spMkLst>
        </pc:spChg>
        <pc:spChg chg="add del">
          <ac:chgData name="keeno glanville" userId="ae35806b39355972" providerId="LiveId" clId="{436676FF-DC66-4D2C-909E-FFADF281F7E8}" dt="2023-07-17T01:38:45.427" v="260" actId="26606"/>
          <ac:spMkLst>
            <pc:docMk/>
            <pc:sldMk cId="3203324513" sldId="257"/>
            <ac:spMk id="29" creationId="{608F427C-1EC9-4280-9367-F2B3AA063E82}"/>
          </ac:spMkLst>
        </pc:spChg>
        <pc:spChg chg="add del">
          <ac:chgData name="keeno glanville" userId="ae35806b39355972" providerId="LiveId" clId="{436676FF-DC66-4D2C-909E-FFADF281F7E8}" dt="2023-07-17T01:38:45.427" v="260" actId="26606"/>
          <ac:spMkLst>
            <pc:docMk/>
            <pc:sldMk cId="3203324513" sldId="257"/>
            <ac:spMk id="31" creationId="{F98810A7-E114-447A-A7D6-69B27CFB5650}"/>
          </ac:spMkLst>
        </pc:spChg>
        <pc:spChg chg="add del">
          <ac:chgData name="keeno glanville" userId="ae35806b39355972" providerId="LiveId" clId="{436676FF-DC66-4D2C-909E-FFADF281F7E8}" dt="2023-07-17T01:38:52.094" v="263" actId="26606"/>
          <ac:spMkLst>
            <pc:docMk/>
            <pc:sldMk cId="3203324513" sldId="257"/>
            <ac:spMk id="35" creationId="{989BE678-777B-482A-A616-FEDC47B162E5}"/>
          </ac:spMkLst>
        </pc:spChg>
        <pc:spChg chg="add del">
          <ac:chgData name="keeno glanville" userId="ae35806b39355972" providerId="LiveId" clId="{436676FF-DC66-4D2C-909E-FFADF281F7E8}" dt="2023-07-17T01:38:52.094" v="263" actId="26606"/>
          <ac:spMkLst>
            <pc:docMk/>
            <pc:sldMk cId="3203324513" sldId="257"/>
            <ac:spMk id="38" creationId="{D28BE0C3-2102-4820-B88B-A448B1840D14}"/>
          </ac:spMkLst>
        </pc:spChg>
        <pc:spChg chg="add del">
          <ac:chgData name="keeno glanville" userId="ae35806b39355972" providerId="LiveId" clId="{436676FF-DC66-4D2C-909E-FFADF281F7E8}" dt="2023-07-17T01:38:52.094" v="263" actId="26606"/>
          <ac:spMkLst>
            <pc:docMk/>
            <pc:sldMk cId="3203324513" sldId="257"/>
            <ac:spMk id="39" creationId="{BFEFF673-A9DE-416D-A04E-1D50904542A9}"/>
          </ac:spMkLst>
        </pc:spChg>
        <pc:spChg chg="add del mod">
          <ac:chgData name="keeno glanville" userId="ae35806b39355972" providerId="LiveId" clId="{436676FF-DC66-4D2C-909E-FFADF281F7E8}" dt="2023-07-17T01:39:37.311" v="271" actId="478"/>
          <ac:spMkLst>
            <pc:docMk/>
            <pc:sldMk cId="3203324513" sldId="257"/>
            <ac:spMk id="43" creationId="{B32BDA75-8069-393C-B924-F9489D44BFDE}"/>
          </ac:spMkLst>
        </pc:spChg>
        <pc:spChg chg="add del">
          <ac:chgData name="keeno glanville" userId="ae35806b39355972" providerId="LiveId" clId="{436676FF-DC66-4D2C-909E-FFADF281F7E8}" dt="2023-07-17T01:39:16.135" v="268" actId="26606"/>
          <ac:spMkLst>
            <pc:docMk/>
            <pc:sldMk cId="3203324513" sldId="257"/>
            <ac:spMk id="46" creationId="{A93A089E-0A16-452C-B341-0F769780D262}"/>
          </ac:spMkLst>
        </pc:spChg>
        <pc:spChg chg="add">
          <ac:chgData name="keeno glanville" userId="ae35806b39355972" providerId="LiveId" clId="{436676FF-DC66-4D2C-909E-FFADF281F7E8}" dt="2023-07-17T01:39:16.135" v="268" actId="26606"/>
          <ac:spMkLst>
            <pc:docMk/>
            <pc:sldMk cId="3203324513" sldId="257"/>
            <ac:spMk id="51" creationId="{A26E2FAE-FA60-497B-B2CB-7702C6FF3A3F}"/>
          </ac:spMkLst>
        </pc:spChg>
        <pc:picChg chg="add del mod">
          <ac:chgData name="keeno glanville" userId="ae35806b39355972" providerId="LiveId" clId="{436676FF-DC66-4D2C-909E-FFADF281F7E8}" dt="2023-07-17T01:32:04.822" v="108" actId="21"/>
          <ac:picMkLst>
            <pc:docMk/>
            <pc:sldMk cId="3203324513" sldId="257"/>
            <ac:picMk id="4" creationId="{9FE50767-8309-E438-A167-30E43EAD82B4}"/>
          </ac:picMkLst>
        </pc:picChg>
        <pc:picChg chg="add mod modCrop">
          <ac:chgData name="keeno glanville" userId="ae35806b39355972" providerId="LiveId" clId="{436676FF-DC66-4D2C-909E-FFADF281F7E8}" dt="2023-07-17T01:39:58.182" v="275" actId="1076"/>
          <ac:picMkLst>
            <pc:docMk/>
            <pc:sldMk cId="3203324513" sldId="257"/>
            <ac:picMk id="8" creationId="{A401BEC4-A32B-0877-A91E-50E5D4DB329A}"/>
          </ac:picMkLst>
        </pc:picChg>
        <pc:picChg chg="add del">
          <ac:chgData name="keeno glanville" userId="ae35806b39355972" providerId="LiveId" clId="{436676FF-DC66-4D2C-909E-FFADF281F7E8}" dt="2023-07-17T01:38:45.427" v="260" actId="26606"/>
          <ac:picMkLst>
            <pc:docMk/>
            <pc:sldMk cId="3203324513" sldId="257"/>
            <ac:picMk id="13" creationId="{41B68C77-138E-4BF7-A276-BD0C78A4219F}"/>
          </ac:picMkLst>
        </pc:picChg>
        <pc:picChg chg="add del">
          <ac:chgData name="keeno glanville" userId="ae35806b39355972" providerId="LiveId" clId="{436676FF-DC66-4D2C-909E-FFADF281F7E8}" dt="2023-07-17T01:38:45.427" v="260" actId="26606"/>
          <ac:picMkLst>
            <pc:docMk/>
            <pc:sldMk cId="3203324513" sldId="257"/>
            <ac:picMk id="15" creationId="{7C268552-D473-46ED-B1B8-422042C4DEF1}"/>
          </ac:picMkLst>
        </pc:picChg>
        <pc:picChg chg="add del">
          <ac:chgData name="keeno glanville" userId="ae35806b39355972" providerId="LiveId" clId="{436676FF-DC66-4D2C-909E-FFADF281F7E8}" dt="2023-07-17T01:38:45.427" v="260" actId="26606"/>
          <ac:picMkLst>
            <pc:docMk/>
            <pc:sldMk cId="3203324513" sldId="257"/>
            <ac:picMk id="19" creationId="{B9238B3E-24AA-439A-B527-6C5DF6D72145}"/>
          </ac:picMkLst>
        </pc:picChg>
        <pc:picChg chg="add del">
          <ac:chgData name="keeno glanville" userId="ae35806b39355972" providerId="LiveId" clId="{436676FF-DC66-4D2C-909E-FFADF281F7E8}" dt="2023-07-17T01:38:45.427" v="260" actId="26606"/>
          <ac:picMkLst>
            <pc:docMk/>
            <pc:sldMk cId="3203324513" sldId="257"/>
            <ac:picMk id="21" creationId="{69F01145-BEA3-4CBF-AA21-10077B948CA8}"/>
          </ac:picMkLst>
        </pc:picChg>
        <pc:picChg chg="add del">
          <ac:chgData name="keeno glanville" userId="ae35806b39355972" providerId="LiveId" clId="{436676FF-DC66-4D2C-909E-FFADF281F7E8}" dt="2023-07-17T01:38:52.094" v="263" actId="26606"/>
          <ac:picMkLst>
            <pc:docMk/>
            <pc:sldMk cId="3203324513" sldId="257"/>
            <ac:picMk id="33" creationId="{DF19BAF3-7E20-4B9D-B544-BABAEEA1FA75}"/>
          </ac:picMkLst>
        </pc:picChg>
        <pc:picChg chg="add del">
          <ac:chgData name="keeno glanville" userId="ae35806b39355972" providerId="LiveId" clId="{436676FF-DC66-4D2C-909E-FFADF281F7E8}" dt="2023-07-17T01:38:52.094" v="263" actId="26606"/>
          <ac:picMkLst>
            <pc:docMk/>
            <pc:sldMk cId="3203324513" sldId="257"/>
            <ac:picMk id="34" creationId="{950648F4-ABCD-4DF0-8641-76CFB2354721}"/>
          </ac:picMkLst>
        </pc:picChg>
        <pc:picChg chg="add del">
          <ac:chgData name="keeno glanville" userId="ae35806b39355972" providerId="LiveId" clId="{436676FF-DC66-4D2C-909E-FFADF281F7E8}" dt="2023-07-17T01:38:52.094" v="263" actId="26606"/>
          <ac:picMkLst>
            <pc:docMk/>
            <pc:sldMk cId="3203324513" sldId="257"/>
            <ac:picMk id="36" creationId="{CF1EB4BD-9C7E-4AA3-9681-C7EB0DA6250B}"/>
          </ac:picMkLst>
        </pc:picChg>
        <pc:picChg chg="add del">
          <ac:chgData name="keeno glanville" userId="ae35806b39355972" providerId="LiveId" clId="{436676FF-DC66-4D2C-909E-FFADF281F7E8}" dt="2023-07-17T01:38:52.094" v="263" actId="26606"/>
          <ac:picMkLst>
            <pc:docMk/>
            <pc:sldMk cId="3203324513" sldId="257"/>
            <ac:picMk id="37" creationId="{94AAE3AA-3759-4D28-B0EF-575F25A5146C}"/>
          </ac:picMkLst>
        </pc:picChg>
      </pc:sldChg>
      <pc:sldChg chg="add del">
        <pc:chgData name="keeno glanville" userId="ae35806b39355972" providerId="LiveId" clId="{436676FF-DC66-4D2C-909E-FFADF281F7E8}" dt="2023-07-17T01:34:52.777" v="174" actId="2696"/>
        <pc:sldMkLst>
          <pc:docMk/>
          <pc:sldMk cId="324921903" sldId="258"/>
        </pc:sldMkLst>
      </pc:sldChg>
      <pc:sldChg chg="addSp delSp modSp add mod setBg addAnim delDesignElem">
        <pc:chgData name="keeno glanville" userId="ae35806b39355972" providerId="LiveId" clId="{436676FF-DC66-4D2C-909E-FFADF281F7E8}" dt="2023-07-17T01:38:10.237" v="253" actId="14100"/>
        <pc:sldMkLst>
          <pc:docMk/>
          <pc:sldMk cId="3188829739" sldId="259"/>
        </pc:sldMkLst>
        <pc:spChg chg="mod">
          <ac:chgData name="keeno glanville" userId="ae35806b39355972" providerId="LiveId" clId="{436676FF-DC66-4D2C-909E-FFADF281F7E8}" dt="2023-07-17T01:38:10.237" v="253" actId="14100"/>
          <ac:spMkLst>
            <pc:docMk/>
            <pc:sldMk cId="3188829739" sldId="259"/>
            <ac:spMk id="2" creationId="{D8B63449-C2EB-6761-D5E5-2C63D6E4E2AE}"/>
          </ac:spMkLst>
        </pc:spChg>
        <pc:spChg chg="del mod">
          <ac:chgData name="keeno glanville" userId="ae35806b39355972" providerId="LiveId" clId="{436676FF-DC66-4D2C-909E-FFADF281F7E8}" dt="2023-07-17T01:35:48.963" v="184" actId="478"/>
          <ac:spMkLst>
            <pc:docMk/>
            <pc:sldMk cId="3188829739" sldId="259"/>
            <ac:spMk id="3" creationId="{7447FB68-0598-295D-0F99-059552E4C0F9}"/>
          </ac:spMkLst>
        </pc:spChg>
        <pc:spChg chg="add del mod">
          <ac:chgData name="keeno glanville" userId="ae35806b39355972" providerId="LiveId" clId="{436676FF-DC66-4D2C-909E-FFADF281F7E8}" dt="2023-07-17T01:35:50.946" v="185" actId="478"/>
          <ac:spMkLst>
            <pc:docMk/>
            <pc:sldMk cId="3188829739" sldId="259"/>
            <ac:spMk id="6" creationId="{F3146D50-1540-F6D4-57BC-E1ECCB6CD7D9}"/>
          </ac:spMkLst>
        </pc:spChg>
        <pc:spChg chg="add">
          <ac:chgData name="keeno glanville" userId="ae35806b39355972" providerId="LiveId" clId="{436676FF-DC66-4D2C-909E-FFADF281F7E8}" dt="2023-07-17T01:36:52.269" v="224" actId="26606"/>
          <ac:spMkLst>
            <pc:docMk/>
            <pc:sldMk cId="3188829739" sldId="259"/>
            <ac:spMk id="9" creationId="{BFEFF673-A9DE-416D-A04E-1D50904542A9}"/>
          </ac:spMkLst>
        </pc:spChg>
        <pc:spChg chg="del">
          <ac:chgData name="keeno glanville" userId="ae35806b39355972" providerId="LiveId" clId="{436676FF-DC66-4D2C-909E-FFADF281F7E8}" dt="2023-07-17T01:36:27.835" v="196"/>
          <ac:spMkLst>
            <pc:docMk/>
            <pc:sldMk cId="3188829739" sldId="259"/>
            <ac:spMk id="181" creationId="{ECC07320-C2CA-4E29-8481-9D9E143C7788}"/>
          </ac:spMkLst>
        </pc:spChg>
        <pc:spChg chg="del">
          <ac:chgData name="keeno glanville" userId="ae35806b39355972" providerId="LiveId" clId="{436676FF-DC66-4D2C-909E-FFADF281F7E8}" dt="2023-07-17T01:36:27.835" v="196"/>
          <ac:spMkLst>
            <pc:docMk/>
            <pc:sldMk cId="3188829739" sldId="259"/>
            <ac:spMk id="182" creationId="{178FB36B-5BFE-42CA-BC60-1115E0D95EEC}"/>
          </ac:spMkLst>
        </pc:spChg>
        <pc:picChg chg="add mod">
          <ac:chgData name="keeno glanville" userId="ae35806b39355972" providerId="LiveId" clId="{436676FF-DC66-4D2C-909E-FFADF281F7E8}" dt="2023-07-17T01:36:52.269" v="224" actId="26606"/>
          <ac:picMkLst>
            <pc:docMk/>
            <pc:sldMk cId="3188829739" sldId="259"/>
            <ac:picMk id="4" creationId="{47FCE6DA-3F11-D65D-50A6-BF50476CD777}"/>
          </ac:picMkLst>
        </pc:picChg>
        <pc:picChg chg="del">
          <ac:chgData name="keeno glanville" userId="ae35806b39355972" providerId="LiveId" clId="{436676FF-DC66-4D2C-909E-FFADF281F7E8}" dt="2023-07-17T01:35:25.222" v="178" actId="478"/>
          <ac:picMkLst>
            <pc:docMk/>
            <pc:sldMk cId="3188829739" sldId="259"/>
            <ac:picMk id="142" creationId="{4F473651-E765-1EBA-759F-A46E1E5AD3AF}"/>
          </ac:picMkLst>
        </pc:picChg>
      </pc:sldChg>
      <pc:sldChg chg="addSp delSp modSp add mod setBg delDesignElem">
        <pc:chgData name="keeno glanville" userId="ae35806b39355972" providerId="LiveId" clId="{436676FF-DC66-4D2C-909E-FFADF281F7E8}" dt="2023-07-17T01:37:28.381" v="245" actId="27636"/>
        <pc:sldMkLst>
          <pc:docMk/>
          <pc:sldMk cId="3742306762" sldId="260"/>
        </pc:sldMkLst>
        <pc:spChg chg="mod">
          <ac:chgData name="keeno glanville" userId="ae35806b39355972" providerId="LiveId" clId="{436676FF-DC66-4D2C-909E-FFADF281F7E8}" dt="2023-07-17T01:37:02.634" v="227" actId="26606"/>
          <ac:spMkLst>
            <pc:docMk/>
            <pc:sldMk cId="3742306762" sldId="260"/>
            <ac:spMk id="2" creationId="{D8B63449-C2EB-6761-D5E5-2C63D6E4E2AE}"/>
          </ac:spMkLst>
        </pc:spChg>
        <pc:spChg chg="mod">
          <ac:chgData name="keeno glanville" userId="ae35806b39355972" providerId="LiveId" clId="{436676FF-DC66-4D2C-909E-FFADF281F7E8}" dt="2023-07-17T01:37:28.381" v="245" actId="27636"/>
          <ac:spMkLst>
            <pc:docMk/>
            <pc:sldMk cId="3742306762" sldId="260"/>
            <ac:spMk id="3" creationId="{7447FB68-0598-295D-0F99-059552E4C0F9}"/>
          </ac:spMkLst>
        </pc:spChg>
        <pc:spChg chg="add">
          <ac:chgData name="keeno glanville" userId="ae35806b39355972" providerId="LiveId" clId="{436676FF-DC66-4D2C-909E-FFADF281F7E8}" dt="2023-07-17T01:37:02.634" v="227" actId="26606"/>
          <ac:spMkLst>
            <pc:docMk/>
            <pc:sldMk cId="3742306762" sldId="260"/>
            <ac:spMk id="147" creationId="{C885E190-58DD-42DD-A4A8-401E15C92A52}"/>
          </ac:spMkLst>
        </pc:spChg>
        <pc:spChg chg="del">
          <ac:chgData name="keeno glanville" userId="ae35806b39355972" providerId="LiveId" clId="{436676FF-DC66-4D2C-909E-FFADF281F7E8}" dt="2023-07-17T01:36:27.835" v="196"/>
          <ac:spMkLst>
            <pc:docMk/>
            <pc:sldMk cId="3742306762" sldId="260"/>
            <ac:spMk id="181" creationId="{ECC07320-C2CA-4E29-8481-9D9E143C7788}"/>
          </ac:spMkLst>
        </pc:spChg>
        <pc:spChg chg="del">
          <ac:chgData name="keeno glanville" userId="ae35806b39355972" providerId="LiveId" clId="{436676FF-DC66-4D2C-909E-FFADF281F7E8}" dt="2023-07-17T01:36:27.835" v="196"/>
          <ac:spMkLst>
            <pc:docMk/>
            <pc:sldMk cId="3742306762" sldId="260"/>
            <ac:spMk id="182" creationId="{178FB36B-5BFE-42CA-BC60-1115E0D95EEC}"/>
          </ac:spMkLst>
        </pc:spChg>
        <pc:picChg chg="add del mod">
          <ac:chgData name="keeno glanville" userId="ae35806b39355972" providerId="LiveId" clId="{436676FF-DC66-4D2C-909E-FFADF281F7E8}" dt="2023-07-17T01:35:19.596" v="176" actId="21"/>
          <ac:picMkLst>
            <pc:docMk/>
            <pc:sldMk cId="3742306762" sldId="260"/>
            <ac:picMk id="4" creationId="{60258C94-0FFB-61DF-6AC0-3BAE1391CA7B}"/>
          </ac:picMkLst>
        </pc:picChg>
        <pc:picChg chg="add del mod">
          <ac:chgData name="keeno glanville" userId="ae35806b39355972" providerId="LiveId" clId="{436676FF-DC66-4D2C-909E-FFADF281F7E8}" dt="2023-07-17T01:32:29.426" v="113"/>
          <ac:picMkLst>
            <pc:docMk/>
            <pc:sldMk cId="3742306762" sldId="260"/>
            <ac:picMk id="5" creationId="{F1F4BB76-5047-4A61-87FF-00B734B7F76F}"/>
          </ac:picMkLst>
        </pc:picChg>
        <pc:picChg chg="add del mod">
          <ac:chgData name="keeno glanville" userId="ae35806b39355972" providerId="LiveId" clId="{436676FF-DC66-4D2C-909E-FFADF281F7E8}" dt="2023-07-17T01:37:02.634" v="227" actId="26606"/>
          <ac:picMkLst>
            <pc:docMk/>
            <pc:sldMk cId="3742306762" sldId="260"/>
            <ac:picMk id="142" creationId="{4F473651-E765-1EBA-759F-A46E1E5AD3AF}"/>
          </ac:picMkLst>
        </pc:picChg>
      </pc:sldChg>
      <pc:sldChg chg="addSp delSp modSp new mod setBg">
        <pc:chgData name="keeno glanville" userId="ae35806b39355972" providerId="LiveId" clId="{436676FF-DC66-4D2C-909E-FFADF281F7E8}" dt="2023-07-17T01:46:22.855" v="387" actId="26606"/>
        <pc:sldMkLst>
          <pc:docMk/>
          <pc:sldMk cId="1476076793" sldId="261"/>
        </pc:sldMkLst>
        <pc:spChg chg="mod">
          <ac:chgData name="keeno glanville" userId="ae35806b39355972" providerId="LiveId" clId="{436676FF-DC66-4D2C-909E-FFADF281F7E8}" dt="2023-07-17T01:46:22.855" v="387" actId="26606"/>
          <ac:spMkLst>
            <pc:docMk/>
            <pc:sldMk cId="1476076793" sldId="261"/>
            <ac:spMk id="2" creationId="{BEA5598B-A95D-796D-CE13-700024C8C19F}"/>
          </ac:spMkLst>
        </pc:spChg>
        <pc:spChg chg="del">
          <ac:chgData name="keeno glanville" userId="ae35806b39355972" providerId="LiveId" clId="{436676FF-DC66-4D2C-909E-FFADF281F7E8}" dt="2023-07-17T01:45:46.866" v="356" actId="931"/>
          <ac:spMkLst>
            <pc:docMk/>
            <pc:sldMk cId="1476076793" sldId="261"/>
            <ac:spMk id="3" creationId="{2CCD0635-3F15-C3DD-1EE3-251B64B34738}"/>
          </ac:spMkLst>
        </pc:spChg>
        <pc:spChg chg="add del">
          <ac:chgData name="keeno glanville" userId="ae35806b39355972" providerId="LiveId" clId="{436676FF-DC66-4D2C-909E-FFADF281F7E8}" dt="2023-07-17T01:46:20.429" v="385" actId="26606"/>
          <ac:spMkLst>
            <pc:docMk/>
            <pc:sldMk cId="1476076793" sldId="261"/>
            <ac:spMk id="7" creationId="{F54BC4DC-2CA9-AAF4-3581-416387458A15}"/>
          </ac:spMkLst>
        </pc:spChg>
        <pc:spChg chg="add del">
          <ac:chgData name="keeno glanville" userId="ae35806b39355972" providerId="LiveId" clId="{436676FF-DC66-4D2C-909E-FFADF281F7E8}" dt="2023-07-17T01:46:17.598" v="383" actId="26606"/>
          <ac:spMkLst>
            <pc:docMk/>
            <pc:sldMk cId="1476076793" sldId="261"/>
            <ac:spMk id="9" creationId="{FB9747C1-3F0D-60F6-3B4A-55639B107887}"/>
          </ac:spMkLst>
        </pc:spChg>
        <pc:spChg chg="add del">
          <ac:chgData name="keeno glanville" userId="ae35806b39355972" providerId="LiveId" clId="{436676FF-DC66-4D2C-909E-FFADF281F7E8}" dt="2023-07-17T01:46:17.598" v="383" actId="26606"/>
          <ac:spMkLst>
            <pc:docMk/>
            <pc:sldMk cId="1476076793" sldId="261"/>
            <ac:spMk id="12" creationId="{A26E2FAE-FA60-497B-B2CB-7702C6FF3A3F}"/>
          </ac:spMkLst>
        </pc:spChg>
        <pc:spChg chg="add del">
          <ac:chgData name="keeno glanville" userId="ae35806b39355972" providerId="LiveId" clId="{436676FF-DC66-4D2C-909E-FFADF281F7E8}" dt="2023-07-17T01:46:22.855" v="387" actId="26606"/>
          <ac:spMkLst>
            <pc:docMk/>
            <pc:sldMk cId="1476076793" sldId="261"/>
            <ac:spMk id="14" creationId="{989BE678-777B-482A-A616-FEDC47B162E5}"/>
          </ac:spMkLst>
        </pc:spChg>
        <pc:spChg chg="add del">
          <ac:chgData name="keeno glanville" userId="ae35806b39355972" providerId="LiveId" clId="{436676FF-DC66-4D2C-909E-FFADF281F7E8}" dt="2023-07-17T01:46:22.855" v="387" actId="26606"/>
          <ac:spMkLst>
            <pc:docMk/>
            <pc:sldMk cId="1476076793" sldId="261"/>
            <ac:spMk id="20" creationId="{D28BE0C3-2102-4820-B88B-A448B1840D14}"/>
          </ac:spMkLst>
        </pc:spChg>
        <pc:spChg chg="add del">
          <ac:chgData name="keeno glanville" userId="ae35806b39355972" providerId="LiveId" clId="{436676FF-DC66-4D2C-909E-FFADF281F7E8}" dt="2023-07-17T01:46:22.855" v="387" actId="26606"/>
          <ac:spMkLst>
            <pc:docMk/>
            <pc:sldMk cId="1476076793" sldId="261"/>
            <ac:spMk id="22" creationId="{BFEFF673-A9DE-416D-A04E-1D50904542A9}"/>
          </ac:spMkLst>
        </pc:spChg>
        <pc:picChg chg="add mod">
          <ac:chgData name="keeno glanville" userId="ae35806b39355972" providerId="LiveId" clId="{436676FF-DC66-4D2C-909E-FFADF281F7E8}" dt="2023-07-17T01:46:22.855" v="387" actId="26606"/>
          <ac:picMkLst>
            <pc:docMk/>
            <pc:sldMk cId="1476076793" sldId="261"/>
            <ac:picMk id="5" creationId="{1CF9257B-CC47-2C86-AD79-C7B650FA1122}"/>
          </ac:picMkLst>
        </pc:picChg>
        <pc:picChg chg="add del">
          <ac:chgData name="keeno glanville" userId="ae35806b39355972" providerId="LiveId" clId="{436676FF-DC66-4D2C-909E-FFADF281F7E8}" dt="2023-07-17T01:46:22.855" v="387" actId="26606"/>
          <ac:picMkLst>
            <pc:docMk/>
            <pc:sldMk cId="1476076793" sldId="261"/>
            <ac:picMk id="8" creationId="{950648F4-ABCD-4DF0-8641-76CFB2354721}"/>
          </ac:picMkLst>
        </pc:picChg>
        <pc:picChg chg="add del">
          <ac:chgData name="keeno glanville" userId="ae35806b39355972" providerId="LiveId" clId="{436676FF-DC66-4D2C-909E-FFADF281F7E8}" dt="2023-07-17T01:46:22.855" v="387" actId="26606"/>
          <ac:picMkLst>
            <pc:docMk/>
            <pc:sldMk cId="1476076793" sldId="261"/>
            <ac:picMk id="10" creationId="{DF19BAF3-7E20-4B9D-B544-BABAEEA1FA75}"/>
          </ac:picMkLst>
        </pc:picChg>
        <pc:picChg chg="add del">
          <ac:chgData name="keeno glanville" userId="ae35806b39355972" providerId="LiveId" clId="{436676FF-DC66-4D2C-909E-FFADF281F7E8}" dt="2023-07-17T01:46:22.855" v="387" actId="26606"/>
          <ac:picMkLst>
            <pc:docMk/>
            <pc:sldMk cId="1476076793" sldId="261"/>
            <ac:picMk id="16" creationId="{CF1EB4BD-9C7E-4AA3-9681-C7EB0DA6250B}"/>
          </ac:picMkLst>
        </pc:picChg>
        <pc:picChg chg="add del">
          <ac:chgData name="keeno glanville" userId="ae35806b39355972" providerId="LiveId" clId="{436676FF-DC66-4D2C-909E-FFADF281F7E8}" dt="2023-07-17T01:46:22.855" v="387" actId="26606"/>
          <ac:picMkLst>
            <pc:docMk/>
            <pc:sldMk cId="1476076793" sldId="261"/>
            <ac:picMk id="18" creationId="{94AAE3AA-3759-4D28-B0EF-575F25A5146C}"/>
          </ac:picMkLst>
        </pc:picChg>
      </pc:sldChg>
      <pc:sldChg chg="addSp delSp modSp new mod ord setBg">
        <pc:chgData name="keeno glanville" userId="ae35806b39355972" providerId="LiveId" clId="{436676FF-DC66-4D2C-909E-FFADF281F7E8}" dt="2023-07-17T01:48:06.679" v="448"/>
        <pc:sldMkLst>
          <pc:docMk/>
          <pc:sldMk cId="2612479854" sldId="262"/>
        </pc:sldMkLst>
        <pc:spChg chg="mod">
          <ac:chgData name="keeno glanville" userId="ae35806b39355972" providerId="LiveId" clId="{436676FF-DC66-4D2C-909E-FFADF281F7E8}" dt="2023-07-17T01:47:54.707" v="446" actId="26606"/>
          <ac:spMkLst>
            <pc:docMk/>
            <pc:sldMk cId="2612479854" sldId="262"/>
            <ac:spMk id="2" creationId="{F24A3657-D850-FC7A-B70F-7D0C276ACD4B}"/>
          </ac:spMkLst>
        </pc:spChg>
        <pc:spChg chg="add del mod">
          <ac:chgData name="keeno glanville" userId="ae35806b39355972" providerId="LiveId" clId="{436676FF-DC66-4D2C-909E-FFADF281F7E8}" dt="2023-07-17T01:47:54.707" v="446" actId="26606"/>
          <ac:spMkLst>
            <pc:docMk/>
            <pc:sldMk cId="2612479854" sldId="262"/>
            <ac:spMk id="3" creationId="{4FC5D0AA-333F-9DF5-91F6-5BB633111305}"/>
          </ac:spMkLst>
        </pc:spChg>
        <pc:spChg chg="add del">
          <ac:chgData name="keeno glanville" userId="ae35806b39355972" providerId="LiveId" clId="{436676FF-DC66-4D2C-909E-FFADF281F7E8}" dt="2023-07-17T01:47:38.335" v="433" actId="26606"/>
          <ac:spMkLst>
            <pc:docMk/>
            <pc:sldMk cId="2612479854" sldId="262"/>
            <ac:spMk id="8" creationId="{923E8915-D2AA-4327-A45A-972C3CA9574B}"/>
          </ac:spMkLst>
        </pc:spChg>
        <pc:spChg chg="add del">
          <ac:chgData name="keeno glanville" userId="ae35806b39355972" providerId="LiveId" clId="{436676FF-DC66-4D2C-909E-FFADF281F7E8}" dt="2023-07-17T01:47:40.212" v="435" actId="26606"/>
          <ac:spMkLst>
            <pc:docMk/>
            <pc:sldMk cId="2612479854" sldId="262"/>
            <ac:spMk id="9" creationId="{C8A3C342-1D03-412F-8DD3-BF519E8E0AE9}"/>
          </ac:spMkLst>
        </pc:spChg>
        <pc:spChg chg="add del">
          <ac:chgData name="keeno glanville" userId="ae35806b39355972" providerId="LiveId" clId="{436676FF-DC66-4D2C-909E-FFADF281F7E8}" dt="2023-07-17T01:47:38.335" v="433" actId="26606"/>
          <ac:spMkLst>
            <pc:docMk/>
            <pc:sldMk cId="2612479854" sldId="262"/>
            <ac:spMk id="10" creationId="{8302FC3C-9804-4950-B721-5FD704BA6065}"/>
          </ac:spMkLst>
        </pc:spChg>
        <pc:spChg chg="add del">
          <ac:chgData name="keeno glanville" userId="ae35806b39355972" providerId="LiveId" clId="{436676FF-DC66-4D2C-909E-FFADF281F7E8}" dt="2023-07-17T01:47:40.212" v="435" actId="26606"/>
          <ac:spMkLst>
            <pc:docMk/>
            <pc:sldMk cId="2612479854" sldId="262"/>
            <ac:spMk id="11" creationId="{81CC9B02-E087-4350-AEBD-2C3CF001AF01}"/>
          </ac:spMkLst>
        </pc:spChg>
        <pc:spChg chg="add del">
          <ac:chgData name="keeno glanville" userId="ae35806b39355972" providerId="LiveId" clId="{436676FF-DC66-4D2C-909E-FFADF281F7E8}" dt="2023-07-17T01:47:38.335" v="433" actId="26606"/>
          <ac:spMkLst>
            <pc:docMk/>
            <pc:sldMk cId="2612479854" sldId="262"/>
            <ac:spMk id="16" creationId="{F3798573-F27B-47EB-8EA4-7EE34954C2D6}"/>
          </ac:spMkLst>
        </pc:spChg>
        <pc:spChg chg="add del">
          <ac:chgData name="keeno glanville" userId="ae35806b39355972" providerId="LiveId" clId="{436676FF-DC66-4D2C-909E-FFADF281F7E8}" dt="2023-07-17T01:47:54.667" v="445" actId="26606"/>
          <ac:spMkLst>
            <pc:docMk/>
            <pc:sldMk cId="2612479854" sldId="262"/>
            <ac:spMk id="21" creationId="{C8A3C342-1D03-412F-8DD3-BF519E8E0AE9}"/>
          </ac:spMkLst>
        </pc:spChg>
        <pc:spChg chg="add del">
          <ac:chgData name="keeno glanville" userId="ae35806b39355972" providerId="LiveId" clId="{436676FF-DC66-4D2C-909E-FFADF281F7E8}" dt="2023-07-17T01:47:54.667" v="445" actId="26606"/>
          <ac:spMkLst>
            <pc:docMk/>
            <pc:sldMk cId="2612479854" sldId="262"/>
            <ac:spMk id="22" creationId="{4FC5D0AA-333F-9DF5-91F6-5BB633111305}"/>
          </ac:spMkLst>
        </pc:spChg>
        <pc:spChg chg="add del">
          <ac:chgData name="keeno glanville" userId="ae35806b39355972" providerId="LiveId" clId="{436676FF-DC66-4D2C-909E-FFADF281F7E8}" dt="2023-07-17T01:47:54.667" v="445" actId="26606"/>
          <ac:spMkLst>
            <pc:docMk/>
            <pc:sldMk cId="2612479854" sldId="262"/>
            <ac:spMk id="23" creationId="{81CC9B02-E087-4350-AEBD-2C3CF001AF01}"/>
          </ac:spMkLst>
        </pc:spChg>
        <pc:spChg chg="add">
          <ac:chgData name="keeno glanville" userId="ae35806b39355972" providerId="LiveId" clId="{436676FF-DC66-4D2C-909E-FFADF281F7E8}" dt="2023-07-17T01:47:54.707" v="446" actId="26606"/>
          <ac:spMkLst>
            <pc:docMk/>
            <pc:sldMk cId="2612479854" sldId="262"/>
            <ac:spMk id="26" creationId="{923E8915-D2AA-4327-A45A-972C3CA9574B}"/>
          </ac:spMkLst>
        </pc:spChg>
        <pc:spChg chg="add">
          <ac:chgData name="keeno glanville" userId="ae35806b39355972" providerId="LiveId" clId="{436676FF-DC66-4D2C-909E-FFADF281F7E8}" dt="2023-07-17T01:47:54.707" v="446" actId="26606"/>
          <ac:spMkLst>
            <pc:docMk/>
            <pc:sldMk cId="2612479854" sldId="262"/>
            <ac:spMk id="27" creationId="{8302FC3C-9804-4950-B721-5FD704BA6065}"/>
          </ac:spMkLst>
        </pc:spChg>
        <pc:spChg chg="add">
          <ac:chgData name="keeno glanville" userId="ae35806b39355972" providerId="LiveId" clId="{436676FF-DC66-4D2C-909E-FFADF281F7E8}" dt="2023-07-17T01:47:54.707" v="446" actId="26606"/>
          <ac:spMkLst>
            <pc:docMk/>
            <pc:sldMk cId="2612479854" sldId="262"/>
            <ac:spMk id="30" creationId="{F3798573-F27B-47EB-8EA4-7EE34954C2D6}"/>
          </ac:spMkLst>
        </pc:spChg>
        <pc:spChg chg="add">
          <ac:chgData name="keeno glanville" userId="ae35806b39355972" providerId="LiveId" clId="{436676FF-DC66-4D2C-909E-FFADF281F7E8}" dt="2023-07-17T01:47:54.707" v="446" actId="26606"/>
          <ac:spMkLst>
            <pc:docMk/>
            <pc:sldMk cId="2612479854" sldId="262"/>
            <ac:spMk id="31" creationId="{4FC5D0AA-333F-9DF5-91F6-5BB633111305}"/>
          </ac:spMkLst>
        </pc:spChg>
        <pc:graphicFrameChg chg="add del">
          <ac:chgData name="keeno glanville" userId="ae35806b39355972" providerId="LiveId" clId="{436676FF-DC66-4D2C-909E-FFADF281F7E8}" dt="2023-07-17T01:47:44.907" v="439" actId="26606"/>
          <ac:graphicFrameMkLst>
            <pc:docMk/>
            <pc:sldMk cId="2612479854" sldId="262"/>
            <ac:graphicFrameMk id="15" creationId="{98EED865-660C-09D8-77F5-D602AB49E79F}"/>
          </ac:graphicFrameMkLst>
        </pc:graphicFrameChg>
        <pc:graphicFrameChg chg="add del">
          <ac:chgData name="keeno glanville" userId="ae35806b39355972" providerId="LiveId" clId="{436676FF-DC66-4D2C-909E-FFADF281F7E8}" dt="2023-07-17T01:47:49.995" v="441" actId="26606"/>
          <ac:graphicFrameMkLst>
            <pc:docMk/>
            <pc:sldMk cId="2612479854" sldId="262"/>
            <ac:graphicFrameMk id="17" creationId="{D963AE15-0953-75CF-ED27-5B2193287FD6}"/>
          </ac:graphicFrameMkLst>
        </pc:graphicFrameChg>
        <pc:graphicFrameChg chg="add del">
          <ac:chgData name="keeno glanville" userId="ae35806b39355972" providerId="LiveId" clId="{436676FF-DC66-4D2C-909E-FFADF281F7E8}" dt="2023-07-17T01:47:52.338" v="443" actId="26606"/>
          <ac:graphicFrameMkLst>
            <pc:docMk/>
            <pc:sldMk cId="2612479854" sldId="262"/>
            <ac:graphicFrameMk id="19" creationId="{F4255F4D-32E6-F2B7-771F-F71FDF630373}"/>
          </ac:graphicFrameMkLst>
        </pc:graphicFrameChg>
        <pc:picChg chg="add del">
          <ac:chgData name="keeno glanville" userId="ae35806b39355972" providerId="LiveId" clId="{436676FF-DC66-4D2C-909E-FFADF281F7E8}" dt="2023-07-17T01:47:40.212" v="435" actId="26606"/>
          <ac:picMkLst>
            <pc:docMk/>
            <pc:sldMk cId="2612479854" sldId="262"/>
            <ac:picMk id="5" creationId="{8924BC14-6F9B-8262-FB0F-89E0BA52CA86}"/>
          </ac:picMkLst>
        </pc:picChg>
        <pc:picChg chg="add del">
          <ac:chgData name="keeno glanville" userId="ae35806b39355972" providerId="LiveId" clId="{436676FF-DC66-4D2C-909E-FFADF281F7E8}" dt="2023-07-17T01:47:43.113" v="437" actId="26606"/>
          <ac:picMkLst>
            <pc:docMk/>
            <pc:sldMk cId="2612479854" sldId="262"/>
            <ac:picMk id="13" creationId="{90CC7682-DCBC-DF66-5FF8-70110C60155B}"/>
          </ac:picMkLst>
        </pc:picChg>
        <pc:picChg chg="add del">
          <ac:chgData name="keeno glanville" userId="ae35806b39355972" providerId="LiveId" clId="{436676FF-DC66-4D2C-909E-FFADF281F7E8}" dt="2023-07-17T01:47:38.335" v="433" actId="26606"/>
          <ac:picMkLst>
            <pc:docMk/>
            <pc:sldMk cId="2612479854" sldId="262"/>
            <ac:picMk id="14" creationId="{3BC6EBB2-9BDC-4075-BA6B-43A9FBF9C86C}"/>
          </ac:picMkLst>
        </pc:picChg>
        <pc:picChg chg="add del">
          <ac:chgData name="keeno glanville" userId="ae35806b39355972" providerId="LiveId" clId="{436676FF-DC66-4D2C-909E-FFADF281F7E8}" dt="2023-07-17T01:47:54.667" v="445" actId="26606"/>
          <ac:picMkLst>
            <pc:docMk/>
            <pc:sldMk cId="2612479854" sldId="262"/>
            <ac:picMk id="24" creationId="{8924BC14-6F9B-8262-FB0F-89E0BA52CA86}"/>
          </ac:picMkLst>
        </pc:picChg>
        <pc:picChg chg="add">
          <ac:chgData name="keeno glanville" userId="ae35806b39355972" providerId="LiveId" clId="{436676FF-DC66-4D2C-909E-FFADF281F7E8}" dt="2023-07-17T01:47:54.707" v="446" actId="26606"/>
          <ac:picMkLst>
            <pc:docMk/>
            <pc:sldMk cId="2612479854" sldId="262"/>
            <ac:picMk id="29" creationId="{3BC6EBB2-9BDC-4075-BA6B-43A9FBF9C86C}"/>
          </ac:picMkLst>
        </pc:picChg>
        <pc:cxnChg chg="add del">
          <ac:chgData name="keeno glanville" userId="ae35806b39355972" providerId="LiveId" clId="{436676FF-DC66-4D2C-909E-FFADF281F7E8}" dt="2023-07-17T01:47:38.335" v="433" actId="26606"/>
          <ac:cxnSpMkLst>
            <pc:docMk/>
            <pc:sldMk cId="2612479854" sldId="262"/>
            <ac:cxnSpMk id="12" creationId="{6B9695BD-ECF6-49CA-8877-8C493193C65D}"/>
          </ac:cxnSpMkLst>
        </pc:cxnChg>
        <pc:cxnChg chg="add">
          <ac:chgData name="keeno glanville" userId="ae35806b39355972" providerId="LiveId" clId="{436676FF-DC66-4D2C-909E-FFADF281F7E8}" dt="2023-07-17T01:47:54.707" v="446" actId="26606"/>
          <ac:cxnSpMkLst>
            <pc:docMk/>
            <pc:sldMk cId="2612479854" sldId="262"/>
            <ac:cxnSpMk id="28" creationId="{6B9695BD-ECF6-49CA-8877-8C493193C65D}"/>
          </ac:cxnSpMkLst>
        </pc:cxnChg>
      </pc:sldChg>
      <pc:sldChg chg="addSp delSp modSp new mod setBg">
        <pc:chgData name="keeno glanville" userId="ae35806b39355972" providerId="LiveId" clId="{436676FF-DC66-4D2C-909E-FFADF281F7E8}" dt="2023-07-17T01:53:09.832" v="562" actId="14100"/>
        <pc:sldMkLst>
          <pc:docMk/>
          <pc:sldMk cId="2609499843" sldId="263"/>
        </pc:sldMkLst>
        <pc:spChg chg="mod ord">
          <ac:chgData name="keeno glanville" userId="ae35806b39355972" providerId="LiveId" clId="{436676FF-DC66-4D2C-909E-FFADF281F7E8}" dt="2023-07-17T01:52:27.962" v="551" actId="20577"/>
          <ac:spMkLst>
            <pc:docMk/>
            <pc:sldMk cId="2609499843" sldId="263"/>
            <ac:spMk id="2" creationId="{7BA4B3F2-FCD2-3AEB-8820-F2ADC250AA25}"/>
          </ac:spMkLst>
        </pc:spChg>
        <pc:spChg chg="del">
          <ac:chgData name="keeno glanville" userId="ae35806b39355972" providerId="LiveId" clId="{436676FF-DC66-4D2C-909E-FFADF281F7E8}" dt="2023-07-17T01:48:30.280" v="449" actId="931"/>
          <ac:spMkLst>
            <pc:docMk/>
            <pc:sldMk cId="2609499843" sldId="263"/>
            <ac:spMk id="3" creationId="{E2DB87E8-9CF1-3835-F8E3-8D72D0374D3F}"/>
          </ac:spMkLst>
        </pc:spChg>
        <pc:spChg chg="add del">
          <ac:chgData name="keeno glanville" userId="ae35806b39355972" providerId="LiveId" clId="{436676FF-DC66-4D2C-909E-FFADF281F7E8}" dt="2023-07-17T01:50:16.129" v="456" actId="26606"/>
          <ac:spMkLst>
            <pc:docMk/>
            <pc:sldMk cId="2609499843" sldId="263"/>
            <ac:spMk id="11" creationId="{CA046C4C-C836-4C3A-84CE-B33CFE2B5AA2}"/>
          </ac:spMkLst>
        </pc:spChg>
        <pc:spChg chg="add del">
          <ac:chgData name="keeno glanville" userId="ae35806b39355972" providerId="LiveId" clId="{436676FF-DC66-4D2C-909E-FFADF281F7E8}" dt="2023-07-17T01:50:12.662" v="454" actId="26606"/>
          <ac:spMkLst>
            <pc:docMk/>
            <pc:sldMk cId="2609499843" sldId="263"/>
            <ac:spMk id="16" creationId="{DAD27A50-88D7-4E2A-8488-F2879768AF35}"/>
          </ac:spMkLst>
        </pc:spChg>
        <pc:spChg chg="add del">
          <ac:chgData name="keeno glanville" userId="ae35806b39355972" providerId="LiveId" clId="{436676FF-DC66-4D2C-909E-FFADF281F7E8}" dt="2023-07-17T01:50:12.662" v="454" actId="26606"/>
          <ac:spMkLst>
            <pc:docMk/>
            <pc:sldMk cId="2609499843" sldId="263"/>
            <ac:spMk id="22" creationId="{7C704F0F-1CD8-4DC1-AEE9-225958232415}"/>
          </ac:spMkLst>
        </pc:spChg>
        <pc:spChg chg="add del">
          <ac:chgData name="keeno glanville" userId="ae35806b39355972" providerId="LiveId" clId="{436676FF-DC66-4D2C-909E-FFADF281F7E8}" dt="2023-07-17T01:50:12.662" v="454" actId="26606"/>
          <ac:spMkLst>
            <pc:docMk/>
            <pc:sldMk cId="2609499843" sldId="263"/>
            <ac:spMk id="24" creationId="{E4F17063-EDA4-417B-946F-BA357F3B390D}"/>
          </ac:spMkLst>
        </pc:spChg>
        <pc:spChg chg="add del">
          <ac:chgData name="keeno glanville" userId="ae35806b39355972" providerId="LiveId" clId="{436676FF-DC66-4D2C-909E-FFADF281F7E8}" dt="2023-07-17T01:50:12.662" v="454" actId="26606"/>
          <ac:spMkLst>
            <pc:docMk/>
            <pc:sldMk cId="2609499843" sldId="263"/>
            <ac:spMk id="26" creationId="{D36F3EEA-55D4-4677-80E7-92D00B8F343B}"/>
          </ac:spMkLst>
        </pc:spChg>
        <pc:spChg chg="add del">
          <ac:chgData name="keeno glanville" userId="ae35806b39355972" providerId="LiveId" clId="{436676FF-DC66-4D2C-909E-FFADF281F7E8}" dt="2023-07-17T01:50:16.129" v="456" actId="26606"/>
          <ac:spMkLst>
            <pc:docMk/>
            <pc:sldMk cId="2609499843" sldId="263"/>
            <ac:spMk id="28" creationId="{DBAF956B-591A-4461-BB3C-79AA176B099A}"/>
          </ac:spMkLst>
        </pc:spChg>
        <pc:spChg chg="add del">
          <ac:chgData name="keeno glanville" userId="ae35806b39355972" providerId="LiveId" clId="{436676FF-DC66-4D2C-909E-FFADF281F7E8}" dt="2023-07-17T01:50:16.129" v="456" actId="26606"/>
          <ac:spMkLst>
            <pc:docMk/>
            <pc:sldMk cId="2609499843" sldId="263"/>
            <ac:spMk id="29" creationId="{E8895FAA-0D03-43F6-9594-A8733552E281}"/>
          </ac:spMkLst>
        </pc:spChg>
        <pc:spChg chg="add del">
          <ac:chgData name="keeno glanville" userId="ae35806b39355972" providerId="LiveId" clId="{436676FF-DC66-4D2C-909E-FFADF281F7E8}" dt="2023-07-17T01:50:16.129" v="456" actId="26606"/>
          <ac:spMkLst>
            <pc:docMk/>
            <pc:sldMk cId="2609499843" sldId="263"/>
            <ac:spMk id="30" creationId="{918FB696-BC5E-43A4-9768-4BB5278BDC9A}"/>
          </ac:spMkLst>
        </pc:spChg>
        <pc:spChg chg="add del">
          <ac:chgData name="keeno glanville" userId="ae35806b39355972" providerId="LiveId" clId="{436676FF-DC66-4D2C-909E-FFADF281F7E8}" dt="2023-07-17T01:51:37.476" v="482" actId="26606"/>
          <ac:spMkLst>
            <pc:docMk/>
            <pc:sldMk cId="2609499843" sldId="263"/>
            <ac:spMk id="34" creationId="{D42CF425-7213-4F89-B0FF-4C2BDDD9C680}"/>
          </ac:spMkLst>
        </pc:spChg>
        <pc:spChg chg="add del">
          <ac:chgData name="keeno glanville" userId="ae35806b39355972" providerId="LiveId" clId="{436676FF-DC66-4D2C-909E-FFADF281F7E8}" dt="2023-07-17T01:51:37.476" v="482" actId="26606"/>
          <ac:spMkLst>
            <pc:docMk/>
            <pc:sldMk cId="2609499843" sldId="263"/>
            <ac:spMk id="37" creationId="{202A25CB-1ED1-4C87-AB49-8D3BC684D1CE}"/>
          </ac:spMkLst>
        </pc:spChg>
        <pc:spChg chg="add del">
          <ac:chgData name="keeno glanville" userId="ae35806b39355972" providerId="LiveId" clId="{436676FF-DC66-4D2C-909E-FFADF281F7E8}" dt="2023-07-17T01:51:37.476" v="482" actId="26606"/>
          <ac:spMkLst>
            <pc:docMk/>
            <pc:sldMk cId="2609499843" sldId="263"/>
            <ac:spMk id="38" creationId="{505C8452-4C3F-46C5-AFD4-322854BC4176}"/>
          </ac:spMkLst>
        </pc:spChg>
        <pc:spChg chg="add del">
          <ac:chgData name="keeno glanville" userId="ae35806b39355972" providerId="LiveId" clId="{436676FF-DC66-4D2C-909E-FFADF281F7E8}" dt="2023-07-17T01:51:37.476" v="482" actId="26606"/>
          <ac:spMkLst>
            <pc:docMk/>
            <pc:sldMk cId="2609499843" sldId="263"/>
            <ac:spMk id="39" creationId="{9B06DBD9-DED6-40C2-A7AD-3662707C4145}"/>
          </ac:spMkLst>
        </pc:spChg>
        <pc:spChg chg="add del">
          <ac:chgData name="keeno glanville" userId="ae35806b39355972" providerId="LiveId" clId="{436676FF-DC66-4D2C-909E-FFADF281F7E8}" dt="2023-07-17T01:51:37.476" v="482" actId="26606"/>
          <ac:spMkLst>
            <pc:docMk/>
            <pc:sldMk cId="2609499843" sldId="263"/>
            <ac:spMk id="40" creationId="{B431FF8B-6FC2-47C1-B2C5-9B26E62436B0}"/>
          </ac:spMkLst>
        </pc:spChg>
        <pc:spChg chg="add del">
          <ac:chgData name="keeno glanville" userId="ae35806b39355972" providerId="LiveId" clId="{436676FF-DC66-4D2C-909E-FFADF281F7E8}" dt="2023-07-17T01:51:37.476" v="482" actId="26606"/>
          <ac:spMkLst>
            <pc:docMk/>
            <pc:sldMk cId="2609499843" sldId="263"/>
            <ac:spMk id="41" creationId="{4BA7EBCC-256E-4075-A58C-6ED2BFD5C99E}"/>
          </ac:spMkLst>
        </pc:spChg>
        <pc:spChg chg="add del">
          <ac:chgData name="keeno glanville" userId="ae35806b39355972" providerId="LiveId" clId="{436676FF-DC66-4D2C-909E-FFADF281F7E8}" dt="2023-07-17T01:51:35.207" v="477" actId="26606"/>
          <ac:spMkLst>
            <pc:docMk/>
            <pc:sldMk cId="2609499843" sldId="263"/>
            <ac:spMk id="45" creationId="{A3A5BDC6-9590-CF08-350E-F67AE4F204FE}"/>
          </ac:spMkLst>
        </pc:spChg>
        <pc:spChg chg="add del">
          <ac:chgData name="keeno glanville" userId="ae35806b39355972" providerId="LiveId" clId="{436676FF-DC66-4D2C-909E-FFADF281F7E8}" dt="2023-07-17T01:51:31.855" v="475" actId="26606"/>
          <ac:spMkLst>
            <pc:docMk/>
            <pc:sldMk cId="2609499843" sldId="263"/>
            <ac:spMk id="50" creationId="{5F07A6A6-E44B-411E-AA18-65E4811366A6}"/>
          </ac:spMkLst>
        </pc:spChg>
        <pc:spChg chg="add del">
          <ac:chgData name="keeno glanville" userId="ae35806b39355972" providerId="LiveId" clId="{436676FF-DC66-4D2C-909E-FFADF281F7E8}" dt="2023-07-17T01:51:31.855" v="475" actId="26606"/>
          <ac:spMkLst>
            <pc:docMk/>
            <pc:sldMk cId="2609499843" sldId="263"/>
            <ac:spMk id="56" creationId="{5D5A8E14-301B-40C0-A174-D2232EF95C0B}"/>
          </ac:spMkLst>
        </pc:spChg>
        <pc:spChg chg="add del">
          <ac:chgData name="keeno glanville" userId="ae35806b39355972" providerId="LiveId" clId="{436676FF-DC66-4D2C-909E-FFADF281F7E8}" dt="2023-07-17T01:51:31.855" v="475" actId="26606"/>
          <ac:spMkLst>
            <pc:docMk/>
            <pc:sldMk cId="2609499843" sldId="263"/>
            <ac:spMk id="58" creationId="{C157F603-780C-4F12-B3EB-428407275FCA}"/>
          </ac:spMkLst>
        </pc:spChg>
        <pc:spChg chg="add del">
          <ac:chgData name="keeno glanville" userId="ae35806b39355972" providerId="LiveId" clId="{436676FF-DC66-4D2C-909E-FFADF281F7E8}" dt="2023-07-17T01:51:31.855" v="475" actId="26606"/>
          <ac:spMkLst>
            <pc:docMk/>
            <pc:sldMk cId="2609499843" sldId="263"/>
            <ac:spMk id="60" creationId="{7C3F7CE2-B43A-45D2-9373-25894C50C952}"/>
          </ac:spMkLst>
        </pc:spChg>
        <pc:spChg chg="add del">
          <ac:chgData name="keeno glanville" userId="ae35806b39355972" providerId="LiveId" clId="{436676FF-DC66-4D2C-909E-FFADF281F7E8}" dt="2023-07-17T01:51:31.855" v="475" actId="26606"/>
          <ac:spMkLst>
            <pc:docMk/>
            <pc:sldMk cId="2609499843" sldId="263"/>
            <ac:spMk id="62" creationId="{8FCA8AFB-F631-49F2-BBF1-7E294F678C9A}"/>
          </ac:spMkLst>
        </pc:spChg>
        <pc:spChg chg="add del">
          <ac:chgData name="keeno glanville" userId="ae35806b39355972" providerId="LiveId" clId="{436676FF-DC66-4D2C-909E-FFADF281F7E8}" dt="2023-07-17T01:51:31.855" v="475" actId="26606"/>
          <ac:spMkLst>
            <pc:docMk/>
            <pc:sldMk cId="2609499843" sldId="263"/>
            <ac:spMk id="64" creationId="{D6589E23-6653-463D-B72D-37D56DC9183A}"/>
          </ac:spMkLst>
        </pc:spChg>
        <pc:spChg chg="add del">
          <ac:chgData name="keeno glanville" userId="ae35806b39355972" providerId="LiveId" clId="{436676FF-DC66-4D2C-909E-FFADF281F7E8}" dt="2023-07-17T01:51:35.207" v="477" actId="26606"/>
          <ac:spMkLst>
            <pc:docMk/>
            <pc:sldMk cId="2609499843" sldId="263"/>
            <ac:spMk id="66" creationId="{01F06C3F-35EE-478B-B96B-1247519C73C3}"/>
          </ac:spMkLst>
        </pc:spChg>
        <pc:spChg chg="add del">
          <ac:chgData name="keeno glanville" userId="ae35806b39355972" providerId="LiveId" clId="{436676FF-DC66-4D2C-909E-FFADF281F7E8}" dt="2023-07-17T01:51:35.207" v="477" actId="26606"/>
          <ac:spMkLst>
            <pc:docMk/>
            <pc:sldMk cId="2609499843" sldId="263"/>
            <ac:spMk id="67" creationId="{72742D7C-18EF-4DDC-B3B1-7D394C348ACC}"/>
          </ac:spMkLst>
        </pc:spChg>
        <pc:spChg chg="add del">
          <ac:chgData name="keeno glanville" userId="ae35806b39355972" providerId="LiveId" clId="{436676FF-DC66-4D2C-909E-FFADF281F7E8}" dt="2023-07-17T01:51:35.207" v="477" actId="26606"/>
          <ac:spMkLst>
            <pc:docMk/>
            <pc:sldMk cId="2609499843" sldId="263"/>
            <ac:spMk id="68" creationId="{5DFB004C-C794-45CE-846D-166C532D642C}"/>
          </ac:spMkLst>
        </pc:spChg>
        <pc:spChg chg="add del">
          <ac:chgData name="keeno glanville" userId="ae35806b39355972" providerId="LiveId" clId="{436676FF-DC66-4D2C-909E-FFADF281F7E8}" dt="2023-07-17T01:51:36.216" v="479" actId="26606"/>
          <ac:spMkLst>
            <pc:docMk/>
            <pc:sldMk cId="2609499843" sldId="263"/>
            <ac:spMk id="70" creationId="{6E6234E2-73A4-47A3-1625-65DD637736E7}"/>
          </ac:spMkLst>
        </pc:spChg>
        <pc:spChg chg="add del">
          <ac:chgData name="keeno glanville" userId="ae35806b39355972" providerId="LiveId" clId="{436676FF-DC66-4D2C-909E-FFADF281F7E8}" dt="2023-07-17T01:51:37.468" v="481" actId="26606"/>
          <ac:spMkLst>
            <pc:docMk/>
            <pc:sldMk cId="2609499843" sldId="263"/>
            <ac:spMk id="72" creationId="{18073EE4-EB60-444A-A7EA-82035FCDE085}"/>
          </ac:spMkLst>
        </pc:spChg>
        <pc:spChg chg="add del">
          <ac:chgData name="keeno glanville" userId="ae35806b39355972" providerId="LiveId" clId="{436676FF-DC66-4D2C-909E-FFADF281F7E8}" dt="2023-07-17T01:51:37.468" v="481" actId="26606"/>
          <ac:spMkLst>
            <pc:docMk/>
            <pc:sldMk cId="2609499843" sldId="263"/>
            <ac:spMk id="73" creationId="{86AD7ABD-24C8-4B21-A948-ABC2F8C70B69}"/>
          </ac:spMkLst>
        </pc:spChg>
        <pc:spChg chg="add del">
          <ac:chgData name="keeno glanville" userId="ae35806b39355972" providerId="LiveId" clId="{436676FF-DC66-4D2C-909E-FFADF281F7E8}" dt="2023-07-17T01:51:37.468" v="481" actId="26606"/>
          <ac:spMkLst>
            <pc:docMk/>
            <pc:sldMk cId="2609499843" sldId="263"/>
            <ac:spMk id="74" creationId="{B63082B3-0202-4A7D-A42B-721E4CE9E2D4}"/>
          </ac:spMkLst>
        </pc:spChg>
        <pc:spChg chg="add del">
          <ac:chgData name="keeno glanville" userId="ae35806b39355972" providerId="LiveId" clId="{436676FF-DC66-4D2C-909E-FFADF281F7E8}" dt="2023-07-17T01:51:37.468" v="481" actId="26606"/>
          <ac:spMkLst>
            <pc:docMk/>
            <pc:sldMk cId="2609499843" sldId="263"/>
            <ac:spMk id="75" creationId="{6AABE9A4-4177-DAD0-17D6-D4F8068F9364}"/>
          </ac:spMkLst>
        </pc:spChg>
        <pc:spChg chg="add">
          <ac:chgData name="keeno glanville" userId="ae35806b39355972" providerId="LiveId" clId="{436676FF-DC66-4D2C-909E-FFADF281F7E8}" dt="2023-07-17T01:51:37.476" v="482" actId="26606"/>
          <ac:spMkLst>
            <pc:docMk/>
            <pc:sldMk cId="2609499843" sldId="263"/>
            <ac:spMk id="77" creationId="{01F06C3F-35EE-478B-B96B-1247519C73C3}"/>
          </ac:spMkLst>
        </pc:spChg>
        <pc:spChg chg="add">
          <ac:chgData name="keeno glanville" userId="ae35806b39355972" providerId="LiveId" clId="{436676FF-DC66-4D2C-909E-FFADF281F7E8}" dt="2023-07-17T01:51:37.476" v="482" actId="26606"/>
          <ac:spMkLst>
            <pc:docMk/>
            <pc:sldMk cId="2609499843" sldId="263"/>
            <ac:spMk id="78" creationId="{72742D7C-18EF-4DDC-B3B1-7D394C348ACC}"/>
          </ac:spMkLst>
        </pc:spChg>
        <pc:spChg chg="add">
          <ac:chgData name="keeno glanville" userId="ae35806b39355972" providerId="LiveId" clId="{436676FF-DC66-4D2C-909E-FFADF281F7E8}" dt="2023-07-17T01:51:37.476" v="482" actId="26606"/>
          <ac:spMkLst>
            <pc:docMk/>
            <pc:sldMk cId="2609499843" sldId="263"/>
            <ac:spMk id="79" creationId="{5DFB004C-C794-45CE-846D-166C532D642C}"/>
          </ac:spMkLst>
        </pc:spChg>
        <pc:spChg chg="add del mod">
          <ac:chgData name="keeno glanville" userId="ae35806b39355972" providerId="LiveId" clId="{436676FF-DC66-4D2C-909E-FFADF281F7E8}" dt="2023-07-17T01:52:35.947" v="553" actId="478"/>
          <ac:spMkLst>
            <pc:docMk/>
            <pc:sldMk cId="2609499843" sldId="263"/>
            <ac:spMk id="80" creationId="{A3A5BDC6-9590-CF08-350E-F67AE4F204FE}"/>
          </ac:spMkLst>
        </pc:spChg>
        <pc:picChg chg="add mod ord">
          <ac:chgData name="keeno glanville" userId="ae35806b39355972" providerId="LiveId" clId="{436676FF-DC66-4D2C-909E-FFADF281F7E8}" dt="2023-07-17T01:52:45.226" v="557" actId="1076"/>
          <ac:picMkLst>
            <pc:docMk/>
            <pc:sldMk cId="2609499843" sldId="263"/>
            <ac:picMk id="5" creationId="{5EB3A189-4E66-53CF-7689-C6ADAE688B16}"/>
          </ac:picMkLst>
        </pc:picChg>
        <pc:picChg chg="add mod ord">
          <ac:chgData name="keeno glanville" userId="ae35806b39355972" providerId="LiveId" clId="{436676FF-DC66-4D2C-909E-FFADF281F7E8}" dt="2023-07-17T01:53:09.832" v="562" actId="14100"/>
          <ac:picMkLst>
            <pc:docMk/>
            <pc:sldMk cId="2609499843" sldId="263"/>
            <ac:picMk id="7" creationId="{6283D1B4-E3A9-8032-8FBB-6750CEA29E87}"/>
          </ac:picMkLst>
        </pc:picChg>
        <pc:picChg chg="add mod">
          <ac:chgData name="keeno glanville" userId="ae35806b39355972" providerId="LiveId" clId="{436676FF-DC66-4D2C-909E-FFADF281F7E8}" dt="2023-07-17T01:53:03.037" v="561" actId="14100"/>
          <ac:picMkLst>
            <pc:docMk/>
            <pc:sldMk cId="2609499843" sldId="263"/>
            <ac:picMk id="8" creationId="{378CA092-EC77-8DAB-DE92-49E94D269820}"/>
          </ac:picMkLst>
        </pc:picChg>
        <pc:picChg chg="add del">
          <ac:chgData name="keeno glanville" userId="ae35806b39355972" providerId="LiveId" clId="{436676FF-DC66-4D2C-909E-FFADF281F7E8}" dt="2023-07-17T01:50:12.662" v="454" actId="26606"/>
          <ac:picMkLst>
            <pc:docMk/>
            <pc:sldMk cId="2609499843" sldId="263"/>
            <ac:picMk id="12" creationId="{94DDC893-E5EF-4CDE-B040-BA5B53AADD78}"/>
          </ac:picMkLst>
        </pc:picChg>
        <pc:picChg chg="add del">
          <ac:chgData name="keeno glanville" userId="ae35806b39355972" providerId="LiveId" clId="{436676FF-DC66-4D2C-909E-FFADF281F7E8}" dt="2023-07-17T01:50:12.662" v="454" actId="26606"/>
          <ac:picMkLst>
            <pc:docMk/>
            <pc:sldMk cId="2609499843" sldId="263"/>
            <ac:picMk id="14" creationId="{85F1A06D-D369-4974-8208-56120C5E7A97}"/>
          </ac:picMkLst>
        </pc:picChg>
        <pc:picChg chg="add del">
          <ac:chgData name="keeno glanville" userId="ae35806b39355972" providerId="LiveId" clId="{436676FF-DC66-4D2C-909E-FFADF281F7E8}" dt="2023-07-17T01:50:12.662" v="454" actId="26606"/>
          <ac:picMkLst>
            <pc:docMk/>
            <pc:sldMk cId="2609499843" sldId="263"/>
            <ac:picMk id="18" creationId="{A47C6ACD-2325-48C6-B9F3-C21563A05EA5}"/>
          </ac:picMkLst>
        </pc:picChg>
        <pc:picChg chg="add del">
          <ac:chgData name="keeno glanville" userId="ae35806b39355972" providerId="LiveId" clId="{436676FF-DC66-4D2C-909E-FFADF281F7E8}" dt="2023-07-17T01:50:12.662" v="454" actId="26606"/>
          <ac:picMkLst>
            <pc:docMk/>
            <pc:sldMk cId="2609499843" sldId="263"/>
            <ac:picMk id="20" creationId="{1081DF83-4F35-4560-87E6-0DE8AAAC33DB}"/>
          </ac:picMkLst>
        </pc:picChg>
        <pc:picChg chg="add del">
          <ac:chgData name="keeno glanville" userId="ae35806b39355972" providerId="LiveId" clId="{436676FF-DC66-4D2C-909E-FFADF281F7E8}" dt="2023-07-17T01:51:37.476" v="482" actId="26606"/>
          <ac:picMkLst>
            <pc:docMk/>
            <pc:sldMk cId="2609499843" sldId="263"/>
            <ac:picMk id="32" creationId="{412E3267-7ABE-412B-8580-47EC0D1F61FE}"/>
          </ac:picMkLst>
        </pc:picChg>
        <pc:picChg chg="add del">
          <ac:chgData name="keeno glanville" userId="ae35806b39355972" providerId="LiveId" clId="{436676FF-DC66-4D2C-909E-FFADF281F7E8}" dt="2023-07-17T01:51:37.476" v="482" actId="26606"/>
          <ac:picMkLst>
            <pc:docMk/>
            <pc:sldMk cId="2609499843" sldId="263"/>
            <ac:picMk id="33" creationId="{20B62C5A-2250-4380-AB23-DB87446CCED0}"/>
          </ac:picMkLst>
        </pc:picChg>
        <pc:picChg chg="add del">
          <ac:chgData name="keeno glanville" userId="ae35806b39355972" providerId="LiveId" clId="{436676FF-DC66-4D2C-909E-FFADF281F7E8}" dt="2023-07-17T01:51:37.476" v="482" actId="26606"/>
          <ac:picMkLst>
            <pc:docMk/>
            <pc:sldMk cId="2609499843" sldId="263"/>
            <ac:picMk id="35" creationId="{D35DA97D-88F8-4249-B650-4FC9FD50A382}"/>
          </ac:picMkLst>
        </pc:picChg>
        <pc:picChg chg="add del">
          <ac:chgData name="keeno glanville" userId="ae35806b39355972" providerId="LiveId" clId="{436676FF-DC66-4D2C-909E-FFADF281F7E8}" dt="2023-07-17T01:51:37.476" v="482" actId="26606"/>
          <ac:picMkLst>
            <pc:docMk/>
            <pc:sldMk cId="2609499843" sldId="263"/>
            <ac:picMk id="36" creationId="{43F38673-6E30-4BAE-AC67-0B283EBF4291}"/>
          </ac:picMkLst>
        </pc:picChg>
        <pc:picChg chg="add del">
          <ac:chgData name="keeno glanville" userId="ae35806b39355972" providerId="LiveId" clId="{436676FF-DC66-4D2C-909E-FFADF281F7E8}" dt="2023-07-17T01:51:31.855" v="475" actId="26606"/>
          <ac:picMkLst>
            <pc:docMk/>
            <pc:sldMk cId="2609499843" sldId="263"/>
            <ac:picMk id="46" creationId="{0F7302AF-86B9-441B-8D24-AC382E2A43A7}"/>
          </ac:picMkLst>
        </pc:picChg>
        <pc:picChg chg="add del">
          <ac:chgData name="keeno glanville" userId="ae35806b39355972" providerId="LiveId" clId="{436676FF-DC66-4D2C-909E-FFADF281F7E8}" dt="2023-07-17T01:51:31.855" v="475" actId="26606"/>
          <ac:picMkLst>
            <pc:docMk/>
            <pc:sldMk cId="2609499843" sldId="263"/>
            <ac:picMk id="48" creationId="{99A2A6C2-D371-4C6B-B50F-CC71C6D01037}"/>
          </ac:picMkLst>
        </pc:picChg>
        <pc:picChg chg="add del">
          <ac:chgData name="keeno glanville" userId="ae35806b39355972" providerId="LiveId" clId="{436676FF-DC66-4D2C-909E-FFADF281F7E8}" dt="2023-07-17T01:51:31.855" v="475" actId="26606"/>
          <ac:picMkLst>
            <pc:docMk/>
            <pc:sldMk cId="2609499843" sldId="263"/>
            <ac:picMk id="52" creationId="{8CC3468F-5EED-42B0-8507-F30360E1D51E}"/>
          </ac:picMkLst>
        </pc:picChg>
        <pc:picChg chg="add del">
          <ac:chgData name="keeno glanville" userId="ae35806b39355972" providerId="LiveId" clId="{436676FF-DC66-4D2C-909E-FFADF281F7E8}" dt="2023-07-17T01:51:31.855" v="475" actId="26606"/>
          <ac:picMkLst>
            <pc:docMk/>
            <pc:sldMk cId="2609499843" sldId="263"/>
            <ac:picMk id="54" creationId="{591711EE-029D-453C-9AE9-E87829F1D3D3}"/>
          </ac:picMkLst>
        </pc:picChg>
      </pc:sldChg>
      <pc:sldChg chg="addSp delSp modSp new mod ord setBg">
        <pc:chgData name="keeno glanville" userId="ae35806b39355972" providerId="LiveId" clId="{436676FF-DC66-4D2C-909E-FFADF281F7E8}" dt="2023-07-17T01:46:35.114" v="394" actId="26606"/>
        <pc:sldMkLst>
          <pc:docMk/>
          <pc:sldMk cId="2745113149" sldId="264"/>
        </pc:sldMkLst>
        <pc:spChg chg="mod">
          <ac:chgData name="keeno glanville" userId="ae35806b39355972" providerId="LiveId" clId="{436676FF-DC66-4D2C-909E-FFADF281F7E8}" dt="2023-07-17T01:46:35.114" v="394" actId="26606"/>
          <ac:spMkLst>
            <pc:docMk/>
            <pc:sldMk cId="2745113149" sldId="264"/>
            <ac:spMk id="2" creationId="{B0459530-C988-AED2-8C44-D2860947CC34}"/>
          </ac:spMkLst>
        </pc:spChg>
        <pc:spChg chg="mod">
          <ac:chgData name="keeno glanville" userId="ae35806b39355972" providerId="LiveId" clId="{436676FF-DC66-4D2C-909E-FFADF281F7E8}" dt="2023-07-17T01:46:35.114" v="394" actId="26606"/>
          <ac:spMkLst>
            <pc:docMk/>
            <pc:sldMk cId="2745113149" sldId="264"/>
            <ac:spMk id="3" creationId="{0B8F12AA-4441-2D64-5494-A9346E539125}"/>
          </ac:spMkLst>
        </pc:spChg>
        <pc:spChg chg="add">
          <ac:chgData name="keeno glanville" userId="ae35806b39355972" providerId="LiveId" clId="{436676FF-DC66-4D2C-909E-FFADF281F7E8}" dt="2023-07-17T01:46:35.114" v="394" actId="26606"/>
          <ac:spMkLst>
            <pc:docMk/>
            <pc:sldMk cId="2745113149" sldId="264"/>
            <ac:spMk id="8" creationId="{923E8915-D2AA-4327-A45A-972C3CA9574B}"/>
          </ac:spMkLst>
        </pc:spChg>
        <pc:spChg chg="add del">
          <ac:chgData name="keeno glanville" userId="ae35806b39355972" providerId="LiveId" clId="{436676FF-DC66-4D2C-909E-FFADF281F7E8}" dt="2023-07-17T01:46:29.909" v="389" actId="26606"/>
          <ac:spMkLst>
            <pc:docMk/>
            <pc:sldMk cId="2745113149" sldId="264"/>
            <ac:spMk id="9" creationId="{A26E2FAE-FA60-497B-B2CB-7702C6FF3A3F}"/>
          </ac:spMkLst>
        </pc:spChg>
        <pc:spChg chg="add">
          <ac:chgData name="keeno glanville" userId="ae35806b39355972" providerId="LiveId" clId="{436676FF-DC66-4D2C-909E-FFADF281F7E8}" dt="2023-07-17T01:46:35.114" v="394" actId="26606"/>
          <ac:spMkLst>
            <pc:docMk/>
            <pc:sldMk cId="2745113149" sldId="264"/>
            <ac:spMk id="10" creationId="{8302FC3C-9804-4950-B721-5FD704BA6065}"/>
          </ac:spMkLst>
        </pc:spChg>
        <pc:spChg chg="add del">
          <ac:chgData name="keeno glanville" userId="ae35806b39355972" providerId="LiveId" clId="{436676FF-DC66-4D2C-909E-FFADF281F7E8}" dt="2023-07-17T01:46:32.307" v="391" actId="26606"/>
          <ac:spMkLst>
            <pc:docMk/>
            <pc:sldMk cId="2745113149" sldId="264"/>
            <ac:spMk id="12" creationId="{14701A01-E306-48FB-A661-2335BB38BA32}"/>
          </ac:spMkLst>
        </pc:spChg>
        <pc:spChg chg="add del">
          <ac:chgData name="keeno glanville" userId="ae35806b39355972" providerId="LiveId" clId="{436676FF-DC66-4D2C-909E-FFADF281F7E8}" dt="2023-07-17T01:46:35.074" v="393" actId="26606"/>
          <ac:spMkLst>
            <pc:docMk/>
            <pc:sldMk cId="2745113149" sldId="264"/>
            <ac:spMk id="14" creationId="{C8A3C342-1D03-412F-8DD3-BF519E8E0AE9}"/>
          </ac:spMkLst>
        </pc:spChg>
        <pc:spChg chg="add del">
          <ac:chgData name="keeno glanville" userId="ae35806b39355972" providerId="LiveId" clId="{436676FF-DC66-4D2C-909E-FFADF281F7E8}" dt="2023-07-17T01:46:35.074" v="393" actId="26606"/>
          <ac:spMkLst>
            <pc:docMk/>
            <pc:sldMk cId="2745113149" sldId="264"/>
            <ac:spMk id="15" creationId="{81CC9B02-E087-4350-AEBD-2C3CF001AF01}"/>
          </ac:spMkLst>
        </pc:spChg>
        <pc:spChg chg="add">
          <ac:chgData name="keeno glanville" userId="ae35806b39355972" providerId="LiveId" clId="{436676FF-DC66-4D2C-909E-FFADF281F7E8}" dt="2023-07-17T01:46:35.114" v="394" actId="26606"/>
          <ac:spMkLst>
            <pc:docMk/>
            <pc:sldMk cId="2745113149" sldId="264"/>
            <ac:spMk id="20" creationId="{F3798573-F27B-47EB-8EA4-7EE34954C2D6}"/>
          </ac:spMkLst>
        </pc:spChg>
        <pc:picChg chg="add del">
          <ac:chgData name="keeno glanville" userId="ae35806b39355972" providerId="LiveId" clId="{436676FF-DC66-4D2C-909E-FFADF281F7E8}" dt="2023-07-17T01:46:29.909" v="389" actId="26606"/>
          <ac:picMkLst>
            <pc:docMk/>
            <pc:sldMk cId="2745113149" sldId="264"/>
            <ac:picMk id="5" creationId="{7FDFB2CF-9B2E-C629-7AA6-A73EC07D0026}"/>
          </ac:picMkLst>
        </pc:picChg>
        <pc:picChg chg="add del">
          <ac:chgData name="keeno glanville" userId="ae35806b39355972" providerId="LiveId" clId="{436676FF-DC66-4D2C-909E-FFADF281F7E8}" dt="2023-07-17T01:46:32.307" v="391" actId="26606"/>
          <ac:picMkLst>
            <pc:docMk/>
            <pc:sldMk cId="2745113149" sldId="264"/>
            <ac:picMk id="11" creationId="{5CD0B89C-5C35-E50D-DD21-47B462E9B956}"/>
          </ac:picMkLst>
        </pc:picChg>
        <pc:picChg chg="add del">
          <ac:chgData name="keeno glanville" userId="ae35806b39355972" providerId="LiveId" clId="{436676FF-DC66-4D2C-909E-FFADF281F7E8}" dt="2023-07-17T01:46:35.074" v="393" actId="26606"/>
          <ac:picMkLst>
            <pc:docMk/>
            <pc:sldMk cId="2745113149" sldId="264"/>
            <ac:picMk id="16" creationId="{96B5BE3C-889F-1216-93A4-E591871D724E}"/>
          </ac:picMkLst>
        </pc:picChg>
        <pc:picChg chg="add">
          <ac:chgData name="keeno glanville" userId="ae35806b39355972" providerId="LiveId" clId="{436676FF-DC66-4D2C-909E-FFADF281F7E8}" dt="2023-07-17T01:46:35.114" v="394" actId="26606"/>
          <ac:picMkLst>
            <pc:docMk/>
            <pc:sldMk cId="2745113149" sldId="264"/>
            <ac:picMk id="19" creationId="{3BC6EBB2-9BDC-4075-BA6B-43A9FBF9C86C}"/>
          </ac:picMkLst>
        </pc:picChg>
        <pc:cxnChg chg="add">
          <ac:chgData name="keeno glanville" userId="ae35806b39355972" providerId="LiveId" clId="{436676FF-DC66-4D2C-909E-FFADF281F7E8}" dt="2023-07-17T01:46:35.114" v="394" actId="26606"/>
          <ac:cxnSpMkLst>
            <pc:docMk/>
            <pc:sldMk cId="2745113149" sldId="264"/>
            <ac:cxnSpMk id="18" creationId="{6B9695BD-ECF6-49CA-8877-8C493193C65D}"/>
          </ac:cxnSpMkLst>
        </pc:cxnChg>
      </pc:sldChg>
      <pc:sldChg chg="addSp delSp modSp new mod setBg">
        <pc:chgData name="keeno glanville" userId="ae35806b39355972" providerId="LiveId" clId="{436676FF-DC66-4D2C-909E-FFADF281F7E8}" dt="2023-07-17T01:53:21.792" v="566" actId="962"/>
        <pc:sldMkLst>
          <pc:docMk/>
          <pc:sldMk cId="178769865" sldId="265"/>
        </pc:sldMkLst>
        <pc:spChg chg="del mod ord">
          <ac:chgData name="keeno glanville" userId="ae35806b39355972" providerId="LiveId" clId="{436676FF-DC66-4D2C-909E-FFADF281F7E8}" dt="2023-07-17T01:53:18.302" v="564" actId="26606"/>
          <ac:spMkLst>
            <pc:docMk/>
            <pc:sldMk cId="178769865" sldId="265"/>
            <ac:spMk id="2" creationId="{B50E91E7-ABE1-1D06-1144-55D2A6F1B1B9}"/>
          </ac:spMkLst>
        </pc:spChg>
        <pc:spChg chg="del">
          <ac:chgData name="keeno glanville" userId="ae35806b39355972" providerId="LiveId" clId="{436676FF-DC66-4D2C-909E-FFADF281F7E8}" dt="2023-07-17T01:50:35.997" v="459"/>
          <ac:spMkLst>
            <pc:docMk/>
            <pc:sldMk cId="178769865" sldId="265"/>
            <ac:spMk id="3" creationId="{593E9BC5-F94C-364C-FB47-54C5DDCF363A}"/>
          </ac:spMkLst>
        </pc:spChg>
        <pc:spChg chg="add del mod">
          <ac:chgData name="keeno glanville" userId="ae35806b39355972" providerId="LiveId" clId="{436676FF-DC66-4D2C-909E-FFADF281F7E8}" dt="2023-07-17T01:53:16.274" v="563"/>
          <ac:spMkLst>
            <pc:docMk/>
            <pc:sldMk cId="178769865" sldId="265"/>
            <ac:spMk id="11" creationId="{6BC08AE8-7D9A-DA5A-8A8F-A9D0631DE515}"/>
          </ac:spMkLst>
        </pc:spChg>
        <pc:spChg chg="add del">
          <ac:chgData name="keeno glanville" userId="ae35806b39355972" providerId="LiveId" clId="{436676FF-DC66-4D2C-909E-FFADF281F7E8}" dt="2023-07-17T01:50:51.755" v="466" actId="26606"/>
          <ac:spMkLst>
            <pc:docMk/>
            <pc:sldMk cId="178769865" sldId="265"/>
            <ac:spMk id="16" creationId="{D42CF425-7213-4F89-B0FF-4C2BDDD9C680}"/>
          </ac:spMkLst>
        </pc:spChg>
        <pc:spChg chg="add del">
          <ac:chgData name="keeno glanville" userId="ae35806b39355972" providerId="LiveId" clId="{436676FF-DC66-4D2C-909E-FFADF281F7E8}" dt="2023-07-17T01:50:51.755" v="466" actId="26606"/>
          <ac:spMkLst>
            <pc:docMk/>
            <pc:sldMk cId="178769865" sldId="265"/>
            <ac:spMk id="22" creationId="{202A25CB-1ED1-4C87-AB49-8D3BC684D1CE}"/>
          </ac:spMkLst>
        </pc:spChg>
        <pc:spChg chg="add del">
          <ac:chgData name="keeno glanville" userId="ae35806b39355972" providerId="LiveId" clId="{436676FF-DC66-4D2C-909E-FFADF281F7E8}" dt="2023-07-17T01:50:51.755" v="466" actId="26606"/>
          <ac:spMkLst>
            <pc:docMk/>
            <pc:sldMk cId="178769865" sldId="265"/>
            <ac:spMk id="24" creationId="{EADB8294-BBF5-4EE7-8D08-DDECD12A1E3A}"/>
          </ac:spMkLst>
        </pc:spChg>
        <pc:spChg chg="add del">
          <ac:chgData name="keeno glanville" userId="ae35806b39355972" providerId="LiveId" clId="{436676FF-DC66-4D2C-909E-FFADF281F7E8}" dt="2023-07-17T01:50:51.755" v="466" actId="26606"/>
          <ac:spMkLst>
            <pc:docMk/>
            <pc:sldMk cId="178769865" sldId="265"/>
            <ac:spMk id="26" creationId="{C2AA68CD-BBCC-4482-B4F9-3EBE3A75D098}"/>
          </ac:spMkLst>
        </pc:spChg>
        <pc:spChg chg="add del">
          <ac:chgData name="keeno glanville" userId="ae35806b39355972" providerId="LiveId" clId="{436676FF-DC66-4D2C-909E-FFADF281F7E8}" dt="2023-07-17T01:50:51.755" v="466" actId="26606"/>
          <ac:spMkLst>
            <pc:docMk/>
            <pc:sldMk cId="178769865" sldId="265"/>
            <ac:spMk id="28" creationId="{B58816D9-9E81-4B2B-95D3-C398BF15E19C}"/>
          </ac:spMkLst>
        </pc:spChg>
        <pc:spChg chg="add del">
          <ac:chgData name="keeno glanville" userId="ae35806b39355972" providerId="LiveId" clId="{436676FF-DC66-4D2C-909E-FFADF281F7E8}" dt="2023-07-17T01:50:51.755" v="466" actId="26606"/>
          <ac:spMkLst>
            <pc:docMk/>
            <pc:sldMk cId="178769865" sldId="265"/>
            <ac:spMk id="30" creationId="{BD26E291-370D-448F-BDB9-9A5999D46F05}"/>
          </ac:spMkLst>
        </pc:spChg>
        <pc:spChg chg="add del">
          <ac:chgData name="keeno glanville" userId="ae35806b39355972" providerId="LiveId" clId="{436676FF-DC66-4D2C-909E-FFADF281F7E8}" dt="2023-07-17T01:53:18.302" v="564" actId="26606"/>
          <ac:spMkLst>
            <pc:docMk/>
            <pc:sldMk cId="178769865" sldId="265"/>
            <ac:spMk id="39" creationId="{D42CF425-7213-4F89-B0FF-4C2BDDD9C680}"/>
          </ac:spMkLst>
        </pc:spChg>
        <pc:spChg chg="add del">
          <ac:chgData name="keeno glanville" userId="ae35806b39355972" providerId="LiveId" clId="{436676FF-DC66-4D2C-909E-FFADF281F7E8}" dt="2023-07-17T01:53:18.302" v="564" actId="26606"/>
          <ac:spMkLst>
            <pc:docMk/>
            <pc:sldMk cId="178769865" sldId="265"/>
            <ac:spMk id="45" creationId="{202A25CB-1ED1-4C87-AB49-8D3BC684D1CE}"/>
          </ac:spMkLst>
        </pc:spChg>
        <pc:spChg chg="add del">
          <ac:chgData name="keeno glanville" userId="ae35806b39355972" providerId="LiveId" clId="{436676FF-DC66-4D2C-909E-FFADF281F7E8}" dt="2023-07-17T01:53:18.302" v="564" actId="26606"/>
          <ac:spMkLst>
            <pc:docMk/>
            <pc:sldMk cId="178769865" sldId="265"/>
            <ac:spMk id="47" creationId="{EADB8294-BBF5-4EE7-8D08-DDECD12A1E3A}"/>
          </ac:spMkLst>
        </pc:spChg>
        <pc:spChg chg="add del">
          <ac:chgData name="keeno glanville" userId="ae35806b39355972" providerId="LiveId" clId="{436676FF-DC66-4D2C-909E-FFADF281F7E8}" dt="2023-07-17T01:53:18.302" v="564" actId="26606"/>
          <ac:spMkLst>
            <pc:docMk/>
            <pc:sldMk cId="178769865" sldId="265"/>
            <ac:spMk id="49" creationId="{C2AA68CD-BBCC-4482-B4F9-3EBE3A75D098}"/>
          </ac:spMkLst>
        </pc:spChg>
        <pc:spChg chg="add del">
          <ac:chgData name="keeno glanville" userId="ae35806b39355972" providerId="LiveId" clId="{436676FF-DC66-4D2C-909E-FFADF281F7E8}" dt="2023-07-17T01:53:18.302" v="564" actId="26606"/>
          <ac:spMkLst>
            <pc:docMk/>
            <pc:sldMk cId="178769865" sldId="265"/>
            <ac:spMk id="51" creationId="{B58816D9-9E81-4B2B-95D3-C398BF15E19C}"/>
          </ac:spMkLst>
        </pc:spChg>
        <pc:spChg chg="add del">
          <ac:chgData name="keeno glanville" userId="ae35806b39355972" providerId="LiveId" clId="{436676FF-DC66-4D2C-909E-FFADF281F7E8}" dt="2023-07-17T01:53:18.302" v="564" actId="26606"/>
          <ac:spMkLst>
            <pc:docMk/>
            <pc:sldMk cId="178769865" sldId="265"/>
            <ac:spMk id="53" creationId="{BD26E291-370D-448F-BDB9-9A5999D46F05}"/>
          </ac:spMkLst>
        </pc:spChg>
        <pc:spChg chg="add">
          <ac:chgData name="keeno glanville" userId="ae35806b39355972" providerId="LiveId" clId="{436676FF-DC66-4D2C-909E-FFADF281F7E8}" dt="2023-07-17T01:53:18.302" v="564" actId="26606"/>
          <ac:spMkLst>
            <pc:docMk/>
            <pc:sldMk cId="178769865" sldId="265"/>
            <ac:spMk id="62" creationId="{AEBE9F1A-B38D-446E-83AE-14B17CE77FF2}"/>
          </ac:spMkLst>
        </pc:spChg>
        <pc:spChg chg="add">
          <ac:chgData name="keeno glanville" userId="ae35806b39355972" providerId="LiveId" clId="{436676FF-DC66-4D2C-909E-FFADF281F7E8}" dt="2023-07-17T01:53:18.302" v="564" actId="26606"/>
          <ac:spMkLst>
            <pc:docMk/>
            <pc:sldMk cId="178769865" sldId="265"/>
            <ac:spMk id="68" creationId="{5E3EB826-A471-488F-9E8A-D65528A3C0CA}"/>
          </ac:spMkLst>
        </pc:spChg>
        <pc:spChg chg="add">
          <ac:chgData name="keeno glanville" userId="ae35806b39355972" providerId="LiveId" clId="{436676FF-DC66-4D2C-909E-FFADF281F7E8}" dt="2023-07-17T01:53:18.302" v="564" actId="26606"/>
          <ac:spMkLst>
            <pc:docMk/>
            <pc:sldMk cId="178769865" sldId="265"/>
            <ac:spMk id="70" creationId="{DFB3CEA1-88D9-42FB-88ED-1E9807FE6596}"/>
          </ac:spMkLst>
        </pc:spChg>
        <pc:spChg chg="add">
          <ac:chgData name="keeno glanville" userId="ae35806b39355972" providerId="LiveId" clId="{436676FF-DC66-4D2C-909E-FFADF281F7E8}" dt="2023-07-17T01:53:18.302" v="564" actId="26606"/>
          <ac:spMkLst>
            <pc:docMk/>
            <pc:sldMk cId="178769865" sldId="265"/>
            <ac:spMk id="72" creationId="{9A6C928E-4252-4F33-8C34-E50A12A3170B}"/>
          </ac:spMkLst>
        </pc:spChg>
        <pc:picChg chg="add del mod">
          <ac:chgData name="keeno glanville" userId="ae35806b39355972" providerId="LiveId" clId="{436676FF-DC66-4D2C-909E-FFADF281F7E8}" dt="2023-07-17T01:51:25.056" v="472" actId="21"/>
          <ac:picMkLst>
            <pc:docMk/>
            <pc:sldMk cId="178769865" sldId="265"/>
            <ac:picMk id="5" creationId="{20649C00-5B3F-AC52-3A04-CB89041D1E42}"/>
          </ac:picMkLst>
        </pc:picChg>
        <pc:picChg chg="add del mod">
          <ac:chgData name="keeno glanville" userId="ae35806b39355972" providerId="LiveId" clId="{436676FF-DC66-4D2C-909E-FFADF281F7E8}" dt="2023-07-17T01:50:47.313" v="464" actId="21"/>
          <ac:picMkLst>
            <pc:docMk/>
            <pc:sldMk cId="178769865" sldId="265"/>
            <ac:picMk id="7" creationId="{CBCFBFD0-9558-3388-10C0-E680B5CA758B}"/>
          </ac:picMkLst>
        </pc:picChg>
        <pc:picChg chg="add del mod">
          <ac:chgData name="keeno glanville" userId="ae35806b39355972" providerId="LiveId" clId="{436676FF-DC66-4D2C-909E-FFADF281F7E8}" dt="2023-07-17T01:51:15.480" v="467" actId="478"/>
          <ac:picMkLst>
            <pc:docMk/>
            <pc:sldMk cId="178769865" sldId="265"/>
            <ac:picMk id="9" creationId="{47A24AEC-0190-DAFE-4A21-44390A3621FE}"/>
          </ac:picMkLst>
        </pc:picChg>
        <pc:picChg chg="add del">
          <ac:chgData name="keeno glanville" userId="ae35806b39355972" providerId="LiveId" clId="{436676FF-DC66-4D2C-909E-FFADF281F7E8}" dt="2023-07-17T01:50:51.755" v="466" actId="26606"/>
          <ac:picMkLst>
            <pc:docMk/>
            <pc:sldMk cId="178769865" sldId="265"/>
            <ac:picMk id="12" creationId="{412E3267-7ABE-412B-8580-47EC0D1F61FE}"/>
          </ac:picMkLst>
        </pc:picChg>
        <pc:picChg chg="add del">
          <ac:chgData name="keeno glanville" userId="ae35806b39355972" providerId="LiveId" clId="{436676FF-DC66-4D2C-909E-FFADF281F7E8}" dt="2023-07-17T01:50:51.755" v="466" actId="26606"/>
          <ac:picMkLst>
            <pc:docMk/>
            <pc:sldMk cId="178769865" sldId="265"/>
            <ac:picMk id="14" creationId="{20B62C5A-2250-4380-AB23-DB87446CCED0}"/>
          </ac:picMkLst>
        </pc:picChg>
        <pc:picChg chg="add mod">
          <ac:chgData name="keeno glanville" userId="ae35806b39355972" providerId="LiveId" clId="{436676FF-DC66-4D2C-909E-FFADF281F7E8}" dt="2023-07-17T01:53:21.792" v="566" actId="962"/>
          <ac:picMkLst>
            <pc:docMk/>
            <pc:sldMk cId="178769865" sldId="265"/>
            <ac:picMk id="15" creationId="{926B8A0C-6DF6-B40D-107E-CB6E5EF1D4C5}"/>
          </ac:picMkLst>
        </pc:picChg>
        <pc:picChg chg="add del">
          <ac:chgData name="keeno glanville" userId="ae35806b39355972" providerId="LiveId" clId="{436676FF-DC66-4D2C-909E-FFADF281F7E8}" dt="2023-07-17T01:50:51.755" v="466" actId="26606"/>
          <ac:picMkLst>
            <pc:docMk/>
            <pc:sldMk cId="178769865" sldId="265"/>
            <ac:picMk id="18" creationId="{D35DA97D-88F8-4249-B650-4FC9FD50A382}"/>
          </ac:picMkLst>
        </pc:picChg>
        <pc:picChg chg="add del">
          <ac:chgData name="keeno glanville" userId="ae35806b39355972" providerId="LiveId" clId="{436676FF-DC66-4D2C-909E-FFADF281F7E8}" dt="2023-07-17T01:50:51.755" v="466" actId="26606"/>
          <ac:picMkLst>
            <pc:docMk/>
            <pc:sldMk cId="178769865" sldId="265"/>
            <ac:picMk id="20" creationId="{43F38673-6E30-4BAE-AC67-0B283EBF4291}"/>
          </ac:picMkLst>
        </pc:picChg>
        <pc:picChg chg="add del">
          <ac:chgData name="keeno glanville" userId="ae35806b39355972" providerId="LiveId" clId="{436676FF-DC66-4D2C-909E-FFADF281F7E8}" dt="2023-07-17T01:53:18.302" v="564" actId="26606"/>
          <ac:picMkLst>
            <pc:docMk/>
            <pc:sldMk cId="178769865" sldId="265"/>
            <ac:picMk id="35" creationId="{412E3267-7ABE-412B-8580-47EC0D1F61FE}"/>
          </ac:picMkLst>
        </pc:picChg>
        <pc:picChg chg="add del">
          <ac:chgData name="keeno glanville" userId="ae35806b39355972" providerId="LiveId" clId="{436676FF-DC66-4D2C-909E-FFADF281F7E8}" dt="2023-07-17T01:53:18.302" v="564" actId="26606"/>
          <ac:picMkLst>
            <pc:docMk/>
            <pc:sldMk cId="178769865" sldId="265"/>
            <ac:picMk id="37" creationId="{20B62C5A-2250-4380-AB23-DB87446CCED0}"/>
          </ac:picMkLst>
        </pc:picChg>
        <pc:picChg chg="add del">
          <ac:chgData name="keeno glanville" userId="ae35806b39355972" providerId="LiveId" clId="{436676FF-DC66-4D2C-909E-FFADF281F7E8}" dt="2023-07-17T01:53:18.302" v="564" actId="26606"/>
          <ac:picMkLst>
            <pc:docMk/>
            <pc:sldMk cId="178769865" sldId="265"/>
            <ac:picMk id="41" creationId="{D35DA97D-88F8-4249-B650-4FC9FD50A382}"/>
          </ac:picMkLst>
        </pc:picChg>
        <pc:picChg chg="add del">
          <ac:chgData name="keeno glanville" userId="ae35806b39355972" providerId="LiveId" clId="{436676FF-DC66-4D2C-909E-FFADF281F7E8}" dt="2023-07-17T01:53:18.302" v="564" actId="26606"/>
          <ac:picMkLst>
            <pc:docMk/>
            <pc:sldMk cId="178769865" sldId="265"/>
            <ac:picMk id="43" creationId="{43F38673-6E30-4BAE-AC67-0B283EBF4291}"/>
          </ac:picMkLst>
        </pc:picChg>
        <pc:picChg chg="add">
          <ac:chgData name="keeno glanville" userId="ae35806b39355972" providerId="LiveId" clId="{436676FF-DC66-4D2C-909E-FFADF281F7E8}" dt="2023-07-17T01:53:18.302" v="564" actId="26606"/>
          <ac:picMkLst>
            <pc:docMk/>
            <pc:sldMk cId="178769865" sldId="265"/>
            <ac:picMk id="58" creationId="{C9ECDD5C-152A-4CC7-8333-0F367B3A62EA}"/>
          </ac:picMkLst>
        </pc:picChg>
        <pc:picChg chg="add">
          <ac:chgData name="keeno glanville" userId="ae35806b39355972" providerId="LiveId" clId="{436676FF-DC66-4D2C-909E-FFADF281F7E8}" dt="2023-07-17T01:53:18.302" v="564" actId="26606"/>
          <ac:picMkLst>
            <pc:docMk/>
            <pc:sldMk cId="178769865" sldId="265"/>
            <ac:picMk id="60" creationId="{7F5C92A3-369B-43F3-BDCE-E560B1B0EC89}"/>
          </ac:picMkLst>
        </pc:picChg>
        <pc:picChg chg="add">
          <ac:chgData name="keeno glanville" userId="ae35806b39355972" providerId="LiveId" clId="{436676FF-DC66-4D2C-909E-FFADF281F7E8}" dt="2023-07-17T01:53:18.302" v="564" actId="26606"/>
          <ac:picMkLst>
            <pc:docMk/>
            <pc:sldMk cId="178769865" sldId="265"/>
            <ac:picMk id="64" creationId="{915B5014-A7EC-4BA6-9C83-8840CF81DB28}"/>
          </ac:picMkLst>
        </pc:picChg>
        <pc:picChg chg="add">
          <ac:chgData name="keeno glanville" userId="ae35806b39355972" providerId="LiveId" clId="{436676FF-DC66-4D2C-909E-FFADF281F7E8}" dt="2023-07-17T01:53:18.302" v="564" actId="26606"/>
          <ac:picMkLst>
            <pc:docMk/>
            <pc:sldMk cId="178769865" sldId="265"/>
            <ac:picMk id="66" creationId="{022C43AB-86D7-420D-8AD7-DC0A15FDD0AF}"/>
          </ac:picMkLst>
        </pc:picChg>
      </pc:sldChg>
      <pc:sldChg chg="addSp delSp modSp new mod setBg setClrOvrMap">
        <pc:chgData name="keeno glanville" userId="ae35806b39355972" providerId="LiveId" clId="{436676FF-DC66-4D2C-909E-FFADF281F7E8}" dt="2023-07-17T01:54:25.053" v="600" actId="33524"/>
        <pc:sldMkLst>
          <pc:docMk/>
          <pc:sldMk cId="1530362438" sldId="266"/>
        </pc:sldMkLst>
        <pc:spChg chg="mod">
          <ac:chgData name="keeno glanville" userId="ae35806b39355972" providerId="LiveId" clId="{436676FF-DC66-4D2C-909E-FFADF281F7E8}" dt="2023-07-17T01:53:59.293" v="594" actId="26606"/>
          <ac:spMkLst>
            <pc:docMk/>
            <pc:sldMk cId="1530362438" sldId="266"/>
            <ac:spMk id="2" creationId="{86C45BB7-ABD7-3555-6A12-34ECED040641}"/>
          </ac:spMkLst>
        </pc:spChg>
        <pc:spChg chg="mod">
          <ac:chgData name="keeno glanville" userId="ae35806b39355972" providerId="LiveId" clId="{436676FF-DC66-4D2C-909E-FFADF281F7E8}" dt="2023-07-17T01:54:25.053" v="600" actId="33524"/>
          <ac:spMkLst>
            <pc:docMk/>
            <pc:sldMk cId="1530362438" sldId="266"/>
            <ac:spMk id="3" creationId="{CB869A7E-A6DE-892C-3DF5-27135067EA54}"/>
          </ac:spMkLst>
        </pc:spChg>
        <pc:spChg chg="add">
          <ac:chgData name="keeno glanville" userId="ae35806b39355972" providerId="LiveId" clId="{436676FF-DC66-4D2C-909E-FFADF281F7E8}" dt="2023-07-17T01:53:59.293" v="594" actId="26606"/>
          <ac:spMkLst>
            <pc:docMk/>
            <pc:sldMk cId="1530362438" sldId="266"/>
            <ac:spMk id="6" creationId="{74CD14DB-BB81-479F-A1FC-1C75640E9F84}"/>
          </ac:spMkLst>
        </pc:spChg>
        <pc:spChg chg="add">
          <ac:chgData name="keeno glanville" userId="ae35806b39355972" providerId="LiveId" clId="{436676FF-DC66-4D2C-909E-FFADF281F7E8}" dt="2023-07-17T01:53:59.293" v="594" actId="26606"/>
          <ac:spMkLst>
            <pc:docMk/>
            <pc:sldMk cId="1530362438" sldId="266"/>
            <ac:spMk id="7" creationId="{C943A91B-7CA7-4592-A975-73B1BF8C4C74}"/>
          </ac:spMkLst>
        </pc:spChg>
        <pc:spChg chg="add del">
          <ac:chgData name="keeno glanville" userId="ae35806b39355972" providerId="LiveId" clId="{436676FF-DC66-4D2C-909E-FFADF281F7E8}" dt="2023-07-17T01:53:54.227" v="587" actId="26606"/>
          <ac:spMkLst>
            <pc:docMk/>
            <pc:sldMk cId="1530362438" sldId="266"/>
            <ac:spMk id="8" creationId="{923E8915-D2AA-4327-A45A-972C3CA9574B}"/>
          </ac:spMkLst>
        </pc:spChg>
        <pc:spChg chg="add del">
          <ac:chgData name="keeno glanville" userId="ae35806b39355972" providerId="LiveId" clId="{436676FF-DC66-4D2C-909E-FFADF281F7E8}" dt="2023-07-17T01:53:56.857" v="589" actId="26606"/>
          <ac:spMkLst>
            <pc:docMk/>
            <pc:sldMk cId="1530362438" sldId="266"/>
            <ac:spMk id="9" creationId="{C8A3C342-1D03-412F-8DD3-BF519E8E0AE9}"/>
          </ac:spMkLst>
        </pc:spChg>
        <pc:spChg chg="add del">
          <ac:chgData name="keeno glanville" userId="ae35806b39355972" providerId="LiveId" clId="{436676FF-DC66-4D2C-909E-FFADF281F7E8}" dt="2023-07-17T01:53:54.227" v="587" actId="26606"/>
          <ac:spMkLst>
            <pc:docMk/>
            <pc:sldMk cId="1530362438" sldId="266"/>
            <ac:spMk id="10" creationId="{8302FC3C-9804-4950-B721-5FD704BA6065}"/>
          </ac:spMkLst>
        </pc:spChg>
        <pc:spChg chg="add del">
          <ac:chgData name="keeno glanville" userId="ae35806b39355972" providerId="LiveId" clId="{436676FF-DC66-4D2C-909E-FFADF281F7E8}" dt="2023-07-17T01:53:56.857" v="589" actId="26606"/>
          <ac:spMkLst>
            <pc:docMk/>
            <pc:sldMk cId="1530362438" sldId="266"/>
            <ac:spMk id="11" creationId="{81CC9B02-E087-4350-AEBD-2C3CF001AF01}"/>
          </ac:spMkLst>
        </pc:spChg>
        <pc:spChg chg="add del">
          <ac:chgData name="keeno glanville" userId="ae35806b39355972" providerId="LiveId" clId="{436676FF-DC66-4D2C-909E-FFADF281F7E8}" dt="2023-07-17T01:53:56.857" v="589" actId="26606"/>
          <ac:spMkLst>
            <pc:docMk/>
            <pc:sldMk cId="1530362438" sldId="266"/>
            <ac:spMk id="13" creationId="{D6F18ACE-6E82-4ADC-8A2F-A1771B309B16}"/>
          </ac:spMkLst>
        </pc:spChg>
        <pc:spChg chg="add">
          <ac:chgData name="keeno glanville" userId="ae35806b39355972" providerId="LiveId" clId="{436676FF-DC66-4D2C-909E-FFADF281F7E8}" dt="2023-07-17T01:53:59.293" v="594" actId="26606"/>
          <ac:spMkLst>
            <pc:docMk/>
            <pc:sldMk cId="1530362438" sldId="266"/>
            <ac:spMk id="15" creationId="{EC471314-E46A-414B-8D91-74880E84F187}"/>
          </ac:spMkLst>
        </pc:spChg>
        <pc:spChg chg="add del">
          <ac:chgData name="keeno glanville" userId="ae35806b39355972" providerId="LiveId" clId="{436676FF-DC66-4D2C-909E-FFADF281F7E8}" dt="2023-07-17T01:53:54.227" v="587" actId="26606"/>
          <ac:spMkLst>
            <pc:docMk/>
            <pc:sldMk cId="1530362438" sldId="266"/>
            <ac:spMk id="16" creationId="{F3798573-F27B-47EB-8EA4-7EE34954C2D6}"/>
          </ac:spMkLst>
        </pc:spChg>
        <pc:spChg chg="add">
          <ac:chgData name="keeno glanville" userId="ae35806b39355972" providerId="LiveId" clId="{436676FF-DC66-4D2C-909E-FFADF281F7E8}" dt="2023-07-17T01:53:59.293" v="594" actId="26606"/>
          <ac:spMkLst>
            <pc:docMk/>
            <pc:sldMk cId="1530362438" sldId="266"/>
            <ac:spMk id="17" creationId="{6A681326-1C9D-44A3-A627-3871BDAE4127}"/>
          </ac:spMkLst>
        </pc:spChg>
        <pc:spChg chg="add del">
          <ac:chgData name="keeno glanville" userId="ae35806b39355972" providerId="LiveId" clId="{436676FF-DC66-4D2C-909E-FFADF281F7E8}" dt="2023-07-17T01:53:58.570" v="591" actId="26606"/>
          <ac:spMkLst>
            <pc:docMk/>
            <pc:sldMk cId="1530362438" sldId="266"/>
            <ac:spMk id="20" creationId="{052BEFF1-896C-45B1-B02C-96A6A1BC389A}"/>
          </ac:spMkLst>
        </pc:spChg>
        <pc:spChg chg="add del">
          <ac:chgData name="keeno glanville" userId="ae35806b39355972" providerId="LiveId" clId="{436676FF-DC66-4D2C-909E-FFADF281F7E8}" dt="2023-07-17T01:53:58.570" v="591" actId="26606"/>
          <ac:spMkLst>
            <pc:docMk/>
            <pc:sldMk cId="1530362438" sldId="266"/>
            <ac:spMk id="21" creationId="{BB237A14-61B1-4C00-A670-5D8D68A8668E}"/>
          </ac:spMkLst>
        </pc:spChg>
        <pc:spChg chg="add del">
          <ac:chgData name="keeno glanville" userId="ae35806b39355972" providerId="LiveId" clId="{436676FF-DC66-4D2C-909E-FFADF281F7E8}" dt="2023-07-17T01:53:58.570" v="591" actId="26606"/>
          <ac:spMkLst>
            <pc:docMk/>
            <pc:sldMk cId="1530362438" sldId="266"/>
            <ac:spMk id="22" creationId="{8598F259-6F54-47A3-8D13-1603D786A328}"/>
          </ac:spMkLst>
        </pc:spChg>
        <pc:spChg chg="add del">
          <ac:chgData name="keeno glanville" userId="ae35806b39355972" providerId="LiveId" clId="{436676FF-DC66-4D2C-909E-FFADF281F7E8}" dt="2023-07-17T01:53:58.570" v="591" actId="26606"/>
          <ac:spMkLst>
            <pc:docMk/>
            <pc:sldMk cId="1530362438" sldId="266"/>
            <ac:spMk id="23" creationId="{0BA768A8-4FED-4ED8-9E46-6BE72188ECD2}"/>
          </ac:spMkLst>
        </pc:spChg>
        <pc:picChg chg="add del">
          <ac:chgData name="keeno glanville" userId="ae35806b39355972" providerId="LiveId" clId="{436676FF-DC66-4D2C-909E-FFADF281F7E8}" dt="2023-07-17T01:53:52.983" v="585" actId="26606"/>
          <ac:picMkLst>
            <pc:docMk/>
            <pc:sldMk cId="1530362438" sldId="266"/>
            <ac:picMk id="5" creationId="{1F7EA9F8-6DB3-E8DD-EB31-B60824E7BEDB}"/>
          </ac:picMkLst>
        </pc:picChg>
        <pc:picChg chg="add del">
          <ac:chgData name="keeno glanville" userId="ae35806b39355972" providerId="LiveId" clId="{436676FF-DC66-4D2C-909E-FFADF281F7E8}" dt="2023-07-17T01:53:54.227" v="587" actId="26606"/>
          <ac:picMkLst>
            <pc:docMk/>
            <pc:sldMk cId="1530362438" sldId="266"/>
            <ac:picMk id="14" creationId="{3BC6EBB2-9BDC-4075-BA6B-43A9FBF9C86C}"/>
          </ac:picMkLst>
        </pc:picChg>
        <pc:picChg chg="add del">
          <ac:chgData name="keeno glanville" userId="ae35806b39355972" providerId="LiveId" clId="{436676FF-DC66-4D2C-909E-FFADF281F7E8}" dt="2023-07-17T01:53:56.857" v="589" actId="26606"/>
          <ac:picMkLst>
            <pc:docMk/>
            <pc:sldMk cId="1530362438" sldId="266"/>
            <ac:picMk id="18" creationId="{A5BA5AE2-E00F-B98F-59AC-72F5DF4CBCAD}"/>
          </ac:picMkLst>
        </pc:picChg>
        <pc:cxnChg chg="add del">
          <ac:chgData name="keeno glanville" userId="ae35806b39355972" providerId="LiveId" clId="{436676FF-DC66-4D2C-909E-FFADF281F7E8}" dt="2023-07-17T01:53:54.227" v="587" actId="26606"/>
          <ac:cxnSpMkLst>
            <pc:docMk/>
            <pc:sldMk cId="1530362438" sldId="266"/>
            <ac:cxnSpMk id="12" creationId="{6B9695BD-ECF6-49CA-8877-8C493193C65D}"/>
          </ac:cxnSpMkLst>
        </pc:cxnChg>
      </pc:sldChg>
      <pc:sldMasterChg chg="add del addSldLayout delSldLayout">
        <pc:chgData name="keeno glanville" userId="ae35806b39355972" providerId="LiveId" clId="{436676FF-DC66-4D2C-909E-FFADF281F7E8}" dt="2023-07-17T01:26:48.771" v="20" actId="26606"/>
        <pc:sldMasterMkLst>
          <pc:docMk/>
          <pc:sldMasterMk cId="484547328" sldId="2147483660"/>
        </pc:sldMasterMkLst>
        <pc:sldLayoutChg chg="add del">
          <pc:chgData name="keeno glanville" userId="ae35806b39355972" providerId="LiveId" clId="{436676FF-DC66-4D2C-909E-FFADF281F7E8}" dt="2023-07-17T01:26:48.771" v="20" actId="26606"/>
          <pc:sldLayoutMkLst>
            <pc:docMk/>
            <pc:sldMasterMk cId="484547328" sldId="2147483660"/>
            <pc:sldLayoutMk cId="915749544" sldId="2147483661"/>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686005658" sldId="2147483662"/>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3018565368" sldId="2147483663"/>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1800805691" sldId="2147483664"/>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1659702941" sldId="2147483665"/>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1687723771" sldId="2147483666"/>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1015175513" sldId="2147483667"/>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1050072637" sldId="2147483668"/>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4004518251" sldId="2147483669"/>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2008690850" sldId="2147483670"/>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2950304421" sldId="2147483671"/>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3859640536" sldId="2147483672"/>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4220432845" sldId="2147483673"/>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580304332" sldId="2147483674"/>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1388251943" sldId="2147483675"/>
          </pc:sldLayoutMkLst>
        </pc:sldLayoutChg>
        <pc:sldLayoutChg chg="add del">
          <pc:chgData name="keeno glanville" userId="ae35806b39355972" providerId="LiveId" clId="{436676FF-DC66-4D2C-909E-FFADF281F7E8}" dt="2023-07-17T01:26:48.771" v="20" actId="26606"/>
          <pc:sldLayoutMkLst>
            <pc:docMk/>
            <pc:sldMasterMk cId="484547328" sldId="2147483660"/>
            <pc:sldLayoutMk cId="1573348053" sldId="2147483676"/>
          </pc:sldLayoutMkLst>
        </pc:sldLayoutChg>
      </pc:sldMasterChg>
      <pc:sldMasterChg chg="add replId addSldLayout">
        <pc:chgData name="keeno glanville" userId="ae35806b39355972" providerId="LiveId" clId="{436676FF-DC66-4D2C-909E-FFADF281F7E8}" dt="2023-07-17T01:26:48.771" v="20" actId="26606"/>
        <pc:sldMasterMkLst>
          <pc:docMk/>
          <pc:sldMasterMk cId="2061552809" sldId="2147483677"/>
        </pc:sldMasterMkLst>
        <pc:sldLayoutChg chg="add replId">
          <pc:chgData name="keeno glanville" userId="ae35806b39355972" providerId="LiveId" clId="{436676FF-DC66-4D2C-909E-FFADF281F7E8}" dt="2023-07-17T01:26:48.771" v="20" actId="26606"/>
          <pc:sldLayoutMkLst>
            <pc:docMk/>
            <pc:sldMasterMk cId="2061552809" sldId="2147483677"/>
            <pc:sldLayoutMk cId="371333496" sldId="2147483678"/>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2660383984" sldId="2147483679"/>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2677530203" sldId="2147483680"/>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441566563" sldId="2147483681"/>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3613057553" sldId="2147483682"/>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2058299108" sldId="2147483683"/>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1578694087" sldId="2147483684"/>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2565833153" sldId="2147483685"/>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2990910712" sldId="2147483686"/>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2565109303" sldId="2147483687"/>
          </pc:sldLayoutMkLst>
        </pc:sldLayoutChg>
        <pc:sldLayoutChg chg="add replId">
          <pc:chgData name="keeno glanville" userId="ae35806b39355972" providerId="LiveId" clId="{436676FF-DC66-4D2C-909E-FFADF281F7E8}" dt="2023-07-17T01:26:48.771" v="20" actId="26606"/>
          <pc:sldLayoutMkLst>
            <pc:docMk/>
            <pc:sldMasterMk cId="2061552809" sldId="2147483677"/>
            <pc:sldLayoutMk cId="1168767240" sldId="2147483688"/>
          </pc:sldLayoutMkLst>
        </pc:sldLayoutChg>
      </pc:sldMasterChg>
      <pc:sldMasterChg chg="add del addSldLayout delSldLayout">
        <pc:chgData name="keeno glanville" userId="ae35806b39355972" providerId="LiveId" clId="{436676FF-DC66-4D2C-909E-FFADF281F7E8}" dt="2023-07-17T01:26:48.718" v="19" actId="26606"/>
        <pc:sldMasterMkLst>
          <pc:docMk/>
          <pc:sldMasterMk cId="1822235812" sldId="2147483685"/>
        </pc:sldMasterMkLst>
        <pc:sldLayoutChg chg="add del">
          <pc:chgData name="keeno glanville" userId="ae35806b39355972" providerId="LiveId" clId="{436676FF-DC66-4D2C-909E-FFADF281F7E8}" dt="2023-07-17T01:26:48.718" v="19" actId="26606"/>
          <pc:sldLayoutMkLst>
            <pc:docMk/>
            <pc:sldMasterMk cId="1822235812" sldId="2147483685"/>
            <pc:sldLayoutMk cId="3144913996" sldId="2147483677"/>
          </pc:sldLayoutMkLst>
        </pc:sldLayoutChg>
        <pc:sldLayoutChg chg="add del">
          <pc:chgData name="keeno glanville" userId="ae35806b39355972" providerId="LiveId" clId="{436676FF-DC66-4D2C-909E-FFADF281F7E8}" dt="2023-07-17T01:26:48.718" v="19" actId="26606"/>
          <pc:sldLayoutMkLst>
            <pc:docMk/>
            <pc:sldMasterMk cId="1822235812" sldId="2147483685"/>
            <pc:sldLayoutMk cId="1833504307" sldId="2147483678"/>
          </pc:sldLayoutMkLst>
        </pc:sldLayoutChg>
        <pc:sldLayoutChg chg="add del">
          <pc:chgData name="keeno glanville" userId="ae35806b39355972" providerId="LiveId" clId="{436676FF-DC66-4D2C-909E-FFADF281F7E8}" dt="2023-07-17T01:26:48.718" v="19" actId="26606"/>
          <pc:sldLayoutMkLst>
            <pc:docMk/>
            <pc:sldMasterMk cId="1822235812" sldId="2147483685"/>
            <pc:sldLayoutMk cId="3844567757" sldId="2147483679"/>
          </pc:sldLayoutMkLst>
        </pc:sldLayoutChg>
        <pc:sldLayoutChg chg="add del">
          <pc:chgData name="keeno glanville" userId="ae35806b39355972" providerId="LiveId" clId="{436676FF-DC66-4D2C-909E-FFADF281F7E8}" dt="2023-07-17T01:26:48.718" v="19" actId="26606"/>
          <pc:sldLayoutMkLst>
            <pc:docMk/>
            <pc:sldMasterMk cId="1822235812" sldId="2147483685"/>
            <pc:sldLayoutMk cId="2811734463" sldId="2147483680"/>
          </pc:sldLayoutMkLst>
        </pc:sldLayoutChg>
        <pc:sldLayoutChg chg="add del">
          <pc:chgData name="keeno glanville" userId="ae35806b39355972" providerId="LiveId" clId="{436676FF-DC66-4D2C-909E-FFADF281F7E8}" dt="2023-07-17T01:26:48.718" v="19" actId="26606"/>
          <pc:sldLayoutMkLst>
            <pc:docMk/>
            <pc:sldMasterMk cId="1822235812" sldId="2147483685"/>
            <pc:sldLayoutMk cId="2543338741" sldId="2147483681"/>
          </pc:sldLayoutMkLst>
        </pc:sldLayoutChg>
        <pc:sldLayoutChg chg="add del">
          <pc:chgData name="keeno glanville" userId="ae35806b39355972" providerId="LiveId" clId="{436676FF-DC66-4D2C-909E-FFADF281F7E8}" dt="2023-07-17T01:26:48.718" v="19" actId="26606"/>
          <pc:sldLayoutMkLst>
            <pc:docMk/>
            <pc:sldMasterMk cId="1822235812" sldId="2147483685"/>
            <pc:sldLayoutMk cId="3971076596" sldId="2147483682"/>
          </pc:sldLayoutMkLst>
        </pc:sldLayoutChg>
        <pc:sldLayoutChg chg="add del">
          <pc:chgData name="keeno glanville" userId="ae35806b39355972" providerId="LiveId" clId="{436676FF-DC66-4D2C-909E-FFADF281F7E8}" dt="2023-07-17T01:26:48.718" v="19" actId="26606"/>
          <pc:sldLayoutMkLst>
            <pc:docMk/>
            <pc:sldMasterMk cId="1822235812" sldId="2147483685"/>
            <pc:sldLayoutMk cId="3860961379" sldId="2147483683"/>
          </pc:sldLayoutMkLst>
        </pc:sldLayoutChg>
        <pc:sldLayoutChg chg="add del">
          <pc:chgData name="keeno glanville" userId="ae35806b39355972" providerId="LiveId" clId="{436676FF-DC66-4D2C-909E-FFADF281F7E8}" dt="2023-07-17T01:26:48.718" v="19" actId="26606"/>
          <pc:sldLayoutMkLst>
            <pc:docMk/>
            <pc:sldMasterMk cId="1822235812" sldId="2147483685"/>
            <pc:sldLayoutMk cId="1031375683" sldId="2147483684"/>
          </pc:sldLayoutMkLst>
        </pc:sldLayoutChg>
        <pc:sldLayoutChg chg="add del replId">
          <pc:chgData name="keeno glanville" userId="ae35806b39355972" providerId="LiveId" clId="{436676FF-DC66-4D2C-909E-FFADF281F7E8}" dt="2023-07-17T01:26:48.718" v="19" actId="26606"/>
          <pc:sldLayoutMkLst>
            <pc:docMk/>
            <pc:sldMasterMk cId="1822235812" sldId="2147483685"/>
            <pc:sldLayoutMk cId="1077027485" sldId="2147483686"/>
          </pc:sldLayoutMkLst>
        </pc:sldLayoutChg>
        <pc:sldLayoutChg chg="add del replId">
          <pc:chgData name="keeno glanville" userId="ae35806b39355972" providerId="LiveId" clId="{436676FF-DC66-4D2C-909E-FFADF281F7E8}" dt="2023-07-17T01:26:48.718" v="19" actId="26606"/>
          <pc:sldLayoutMkLst>
            <pc:docMk/>
            <pc:sldMasterMk cId="1822235812" sldId="2147483685"/>
            <pc:sldLayoutMk cId="230718606" sldId="2147483687"/>
          </pc:sldLayoutMkLst>
        </pc:sldLayoutChg>
        <pc:sldLayoutChg chg="add del replId">
          <pc:chgData name="keeno glanville" userId="ae35806b39355972" providerId="LiveId" clId="{436676FF-DC66-4D2C-909E-FFADF281F7E8}" dt="2023-07-17T01:26:48.718" v="19" actId="26606"/>
          <pc:sldLayoutMkLst>
            <pc:docMk/>
            <pc:sldMasterMk cId="1822235812" sldId="2147483685"/>
            <pc:sldLayoutMk cId="643067443" sldId="2147483688"/>
          </pc:sldLayoutMkLst>
        </pc:sldLayoutChg>
      </pc:sldMasterChg>
      <pc:sldMasterChg chg="add del addSldLayout delSldLayout">
        <pc:chgData name="keeno glanville" userId="ae35806b39355972" providerId="LiveId" clId="{436676FF-DC66-4D2C-909E-FFADF281F7E8}" dt="2023-07-17T01:26:47.961" v="17" actId="26606"/>
        <pc:sldMasterMkLst>
          <pc:docMk/>
          <pc:sldMasterMk cId="2921279380" sldId="2147483698"/>
        </pc:sldMasterMkLst>
        <pc:sldLayoutChg chg="add del">
          <pc:chgData name="keeno glanville" userId="ae35806b39355972" providerId="LiveId" clId="{436676FF-DC66-4D2C-909E-FFADF281F7E8}" dt="2023-07-17T01:26:47.961" v="17" actId="26606"/>
          <pc:sldLayoutMkLst>
            <pc:docMk/>
            <pc:sldMasterMk cId="2921279380" sldId="2147483698"/>
            <pc:sldLayoutMk cId="3516659394" sldId="2147483687"/>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2975834318" sldId="2147483688"/>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3874930402" sldId="2147483689"/>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1379791151" sldId="2147483690"/>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1236985536" sldId="2147483691"/>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1774016991" sldId="2147483692"/>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3618372898" sldId="2147483693"/>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892134328" sldId="2147483694"/>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4243694924" sldId="2147483695"/>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3734248503" sldId="2147483696"/>
          </pc:sldLayoutMkLst>
        </pc:sldLayoutChg>
        <pc:sldLayoutChg chg="add del">
          <pc:chgData name="keeno glanville" userId="ae35806b39355972" providerId="LiveId" clId="{436676FF-DC66-4D2C-909E-FFADF281F7E8}" dt="2023-07-17T01:26:47.961" v="17" actId="26606"/>
          <pc:sldLayoutMkLst>
            <pc:docMk/>
            <pc:sldMasterMk cId="2921279380" sldId="2147483698"/>
            <pc:sldLayoutMk cId="1078491435" sldId="2147483697"/>
          </pc:sldLayoutMkLst>
        </pc:sldLayoutChg>
      </pc:sldMasterChg>
      <pc:sldMasterChg chg="add del addSldLayout delSldLayout">
        <pc:chgData name="keeno glanville" userId="ae35806b39355972" providerId="LiveId" clId="{436676FF-DC66-4D2C-909E-FFADF281F7E8}" dt="2023-07-17T01:26:46.994" v="15" actId="26606"/>
        <pc:sldMasterMkLst>
          <pc:docMk/>
          <pc:sldMasterMk cId="3933589332" sldId="2147483711"/>
        </pc:sldMasterMkLst>
        <pc:sldLayoutChg chg="add del">
          <pc:chgData name="keeno glanville" userId="ae35806b39355972" providerId="LiveId" clId="{436676FF-DC66-4D2C-909E-FFADF281F7E8}" dt="2023-07-17T01:26:46.994" v="15" actId="26606"/>
          <pc:sldLayoutMkLst>
            <pc:docMk/>
            <pc:sldMasterMk cId="3933589332" sldId="2147483711"/>
            <pc:sldLayoutMk cId="1505692885" sldId="2147483700"/>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216869315" sldId="2147483701"/>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3884537561" sldId="2147483702"/>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373155011" sldId="2147483703"/>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2087384086" sldId="2147483704"/>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2324794461" sldId="2147483705"/>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8186267" sldId="2147483706"/>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3251743560" sldId="2147483707"/>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2884213643" sldId="2147483708"/>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2090748901" sldId="2147483709"/>
          </pc:sldLayoutMkLst>
        </pc:sldLayoutChg>
        <pc:sldLayoutChg chg="add del">
          <pc:chgData name="keeno glanville" userId="ae35806b39355972" providerId="LiveId" clId="{436676FF-DC66-4D2C-909E-FFADF281F7E8}" dt="2023-07-17T01:26:46.994" v="15" actId="26606"/>
          <pc:sldLayoutMkLst>
            <pc:docMk/>
            <pc:sldMasterMk cId="3933589332" sldId="2147483711"/>
            <pc:sldLayoutMk cId="2185720495" sldId="2147483710"/>
          </pc:sldLayoutMkLst>
        </pc:sldLayoutChg>
      </pc:sldMasterChg>
      <pc:sldMasterChg chg="add del addSldLayout delSldLayout">
        <pc:chgData name="keeno glanville" userId="ae35806b39355972" providerId="LiveId" clId="{436676FF-DC66-4D2C-909E-FFADF281F7E8}" dt="2023-07-17T01:26:45.820" v="13" actId="26606"/>
        <pc:sldMasterMkLst>
          <pc:docMk/>
          <pc:sldMasterMk cId="1513183777" sldId="2147483724"/>
        </pc:sldMasterMkLst>
        <pc:sldLayoutChg chg="add del">
          <pc:chgData name="keeno glanville" userId="ae35806b39355972" providerId="LiveId" clId="{436676FF-DC66-4D2C-909E-FFADF281F7E8}" dt="2023-07-17T01:26:45.820" v="13" actId="26606"/>
          <pc:sldLayoutMkLst>
            <pc:docMk/>
            <pc:sldMasterMk cId="1513183777" sldId="2147483724"/>
            <pc:sldLayoutMk cId="3847255473" sldId="2147483713"/>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2907026175" sldId="2147483714"/>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1833618773" sldId="2147483715"/>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589115937" sldId="2147483716"/>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1778983267" sldId="2147483717"/>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454316843" sldId="2147483718"/>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811150787" sldId="2147483719"/>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3368197429" sldId="2147483720"/>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3696818023" sldId="2147483721"/>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2789556629" sldId="2147483722"/>
          </pc:sldLayoutMkLst>
        </pc:sldLayoutChg>
        <pc:sldLayoutChg chg="add del">
          <pc:chgData name="keeno glanville" userId="ae35806b39355972" providerId="LiveId" clId="{436676FF-DC66-4D2C-909E-FFADF281F7E8}" dt="2023-07-17T01:26:45.820" v="13" actId="26606"/>
          <pc:sldLayoutMkLst>
            <pc:docMk/>
            <pc:sldMasterMk cId="1513183777" sldId="2147483724"/>
            <pc:sldLayoutMk cId="2607998109" sldId="2147483723"/>
          </pc:sldLayoutMkLst>
        </pc:sldLayoutChg>
      </pc:sldMasterChg>
      <pc:sldMasterChg chg="add del addSldLayout delSldLayout">
        <pc:chgData name="keeno glanville" userId="ae35806b39355972" providerId="LiveId" clId="{436676FF-DC66-4D2C-909E-FFADF281F7E8}" dt="2023-07-17T01:26:45.164" v="11" actId="26606"/>
        <pc:sldMasterMkLst>
          <pc:docMk/>
          <pc:sldMasterMk cId="2582462332" sldId="2147483737"/>
        </pc:sldMasterMkLst>
        <pc:sldLayoutChg chg="add del">
          <pc:chgData name="keeno glanville" userId="ae35806b39355972" providerId="LiveId" clId="{436676FF-DC66-4D2C-909E-FFADF281F7E8}" dt="2023-07-17T01:26:45.164" v="11" actId="26606"/>
          <pc:sldLayoutMkLst>
            <pc:docMk/>
            <pc:sldMasterMk cId="2582462332" sldId="2147483737"/>
            <pc:sldLayoutMk cId="1068763294" sldId="2147483726"/>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4256144538" sldId="2147483727"/>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32185849" sldId="2147483728"/>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2211985470" sldId="2147483729"/>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3889130996" sldId="2147483730"/>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2509885188" sldId="2147483731"/>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3879302263" sldId="2147483732"/>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1424255990" sldId="2147483733"/>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4054975419" sldId="2147483734"/>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1569467987" sldId="2147483735"/>
          </pc:sldLayoutMkLst>
        </pc:sldLayoutChg>
        <pc:sldLayoutChg chg="add del">
          <pc:chgData name="keeno glanville" userId="ae35806b39355972" providerId="LiveId" clId="{436676FF-DC66-4D2C-909E-FFADF281F7E8}" dt="2023-07-17T01:26:45.164" v="11" actId="26606"/>
          <pc:sldLayoutMkLst>
            <pc:docMk/>
            <pc:sldMasterMk cId="2582462332" sldId="2147483737"/>
            <pc:sldLayoutMk cId="4120678073" sldId="2147483736"/>
          </pc:sldLayoutMkLst>
        </pc:sldLayoutChg>
      </pc:sldMasterChg>
      <pc:sldMasterChg chg="add del addSldLayout delSldLayout">
        <pc:chgData name="keeno glanville" userId="ae35806b39355972" providerId="LiveId" clId="{436676FF-DC66-4D2C-909E-FFADF281F7E8}" dt="2023-07-17T01:26:41.526" v="3" actId="26606"/>
        <pc:sldMasterMkLst>
          <pc:docMk/>
          <pc:sldMasterMk cId="728968756" sldId="2147483763"/>
        </pc:sldMasterMkLst>
        <pc:sldLayoutChg chg="add del">
          <pc:chgData name="keeno glanville" userId="ae35806b39355972" providerId="LiveId" clId="{436676FF-DC66-4D2C-909E-FFADF281F7E8}" dt="2023-07-17T01:26:41.526" v="3" actId="26606"/>
          <pc:sldLayoutMkLst>
            <pc:docMk/>
            <pc:sldMasterMk cId="728968756" sldId="2147483763"/>
            <pc:sldLayoutMk cId="3203294755" sldId="2147483752"/>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3570095770" sldId="2147483753"/>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3285707479" sldId="2147483754"/>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1206456467" sldId="2147483755"/>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559710182" sldId="2147483756"/>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1101101819" sldId="2147483757"/>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595250816" sldId="2147483758"/>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3207626553" sldId="2147483759"/>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263586379" sldId="2147483760"/>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2235233977" sldId="2147483761"/>
          </pc:sldLayoutMkLst>
        </pc:sldLayoutChg>
        <pc:sldLayoutChg chg="add del">
          <pc:chgData name="keeno glanville" userId="ae35806b39355972" providerId="LiveId" clId="{436676FF-DC66-4D2C-909E-FFADF281F7E8}" dt="2023-07-17T01:26:41.526" v="3" actId="26606"/>
          <pc:sldLayoutMkLst>
            <pc:docMk/>
            <pc:sldMasterMk cId="728968756" sldId="2147483763"/>
            <pc:sldLayoutMk cId="840354661" sldId="2147483762"/>
          </pc:sldLayoutMkLst>
        </pc:sldLayoutChg>
      </pc:sldMasterChg>
      <pc:sldMasterChg chg="del delSldLayout">
        <pc:chgData name="keeno glanville" userId="ae35806b39355972" providerId="LiveId" clId="{436676FF-DC66-4D2C-909E-FFADF281F7E8}" dt="2023-07-17T01:27:26.530" v="34" actId="26606"/>
        <pc:sldMasterMkLst>
          <pc:docMk/>
          <pc:sldMasterMk cId="3825173935" sldId="2147483785"/>
        </pc:sldMasterMkLst>
        <pc:sldLayoutChg chg="del">
          <pc:chgData name="keeno glanville" userId="ae35806b39355972" providerId="LiveId" clId="{436676FF-DC66-4D2C-909E-FFADF281F7E8}" dt="2023-07-17T01:27:26.530" v="34" actId="26606"/>
          <pc:sldLayoutMkLst>
            <pc:docMk/>
            <pc:sldMasterMk cId="3825173935" sldId="2147483785"/>
            <pc:sldLayoutMk cId="71886084" sldId="2147483786"/>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146075067" sldId="2147483787"/>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4256302181" sldId="2147483788"/>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1562140370" sldId="2147483789"/>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503776648" sldId="2147483790"/>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2394810597" sldId="2147483791"/>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3153176070" sldId="2147483792"/>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1769045057" sldId="2147483793"/>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2876984827" sldId="2147483794"/>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3983372169" sldId="2147483795"/>
          </pc:sldLayoutMkLst>
        </pc:sldLayoutChg>
        <pc:sldLayoutChg chg="del">
          <pc:chgData name="keeno glanville" userId="ae35806b39355972" providerId="LiveId" clId="{436676FF-DC66-4D2C-909E-FFADF281F7E8}" dt="2023-07-17T01:27:26.530" v="34" actId="26606"/>
          <pc:sldLayoutMkLst>
            <pc:docMk/>
            <pc:sldMasterMk cId="3825173935" sldId="2147483785"/>
            <pc:sldLayoutMk cId="69816533" sldId="2147483796"/>
          </pc:sldLayoutMkLst>
        </pc:sldLayoutChg>
      </pc:sldMasterChg>
      <pc:sldMasterChg chg="add addSldLayout">
        <pc:chgData name="keeno glanville" userId="ae35806b39355972" providerId="LiveId" clId="{436676FF-DC66-4D2C-909E-FFADF281F7E8}" dt="2023-07-17T01:27:26.530" v="34" actId="26606"/>
        <pc:sldMasterMkLst>
          <pc:docMk/>
          <pc:sldMasterMk cId="213148116" sldId="2147483875"/>
        </pc:sldMasterMkLst>
        <pc:sldLayoutChg chg="add">
          <pc:chgData name="keeno glanville" userId="ae35806b39355972" providerId="LiveId" clId="{436676FF-DC66-4D2C-909E-FFADF281F7E8}" dt="2023-07-17T01:27:26.530" v="34" actId="26606"/>
          <pc:sldLayoutMkLst>
            <pc:docMk/>
            <pc:sldMasterMk cId="213148116" sldId="2147483875"/>
            <pc:sldLayoutMk cId="890876270" sldId="2147483864"/>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2171236778" sldId="2147483865"/>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299033249" sldId="2147483866"/>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556907034" sldId="2147483867"/>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524591576" sldId="2147483868"/>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1252166908" sldId="2147483869"/>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3172307821" sldId="2147483870"/>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844020859" sldId="2147483871"/>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2624565803" sldId="2147483872"/>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3652952511" sldId="2147483873"/>
          </pc:sldLayoutMkLst>
        </pc:sldLayoutChg>
        <pc:sldLayoutChg chg="add">
          <pc:chgData name="keeno glanville" userId="ae35806b39355972" providerId="LiveId" clId="{436676FF-DC66-4D2C-909E-FFADF281F7E8}" dt="2023-07-17T01:27:26.530" v="34" actId="26606"/>
          <pc:sldLayoutMkLst>
            <pc:docMk/>
            <pc:sldMasterMk cId="213148116" sldId="2147483875"/>
            <pc:sldLayoutMk cId="1171734549" sldId="21474838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FCDEA-F3E5-48C5-8587-A9013C781BA2}"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3E008-7A6A-4FE2-82AE-20C446E73818}" type="slidenum">
              <a:rPr lang="en-US" smtClean="0"/>
              <a:t>‹#›</a:t>
            </a:fld>
            <a:endParaRPr lang="en-US"/>
          </a:p>
        </p:txBody>
      </p:sp>
    </p:spTree>
    <p:extLst>
      <p:ext uri="{BB962C8B-B14F-4D97-AF65-F5344CB8AC3E}">
        <p14:creationId xmlns:p14="http://schemas.microsoft.com/office/powerpoint/2010/main" val="310562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C3E008-7A6A-4FE2-82AE-20C446E73818}" type="slidenum">
              <a:rPr lang="en-US" smtClean="0"/>
              <a:t>8</a:t>
            </a:fld>
            <a:endParaRPr lang="en-US"/>
          </a:p>
        </p:txBody>
      </p:sp>
    </p:spTree>
    <p:extLst>
      <p:ext uri="{BB962C8B-B14F-4D97-AF65-F5344CB8AC3E}">
        <p14:creationId xmlns:p14="http://schemas.microsoft.com/office/powerpoint/2010/main" val="265941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0166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7/16/2023</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3673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144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3941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14522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14081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spc="50" dirty="0"/>
          </a:p>
        </p:txBody>
      </p:sp>
      <p:sp>
        <p:nvSpPr>
          <p:cNvPr id="4"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68826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5649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491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031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5926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0473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8647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5" name="Footer Placeholder 3"/>
          <p:cNvSpPr>
            <a:spLocks noGrp="1"/>
          </p:cNvSpPr>
          <p:nvPr>
            <p:ph type="ftr" sz="quarter" idx="11"/>
          </p:nvPr>
        </p:nvSpPr>
        <p:spPr/>
        <p:txBody>
          <a:bodyPr/>
          <a:lstStyle/>
          <a:p>
            <a:endParaRPr lang="en-US" dirty="0">
              <a:solidFill>
                <a:schemeClr val="tx1"/>
              </a:solidFill>
            </a:endParaRPr>
          </a:p>
        </p:txBody>
      </p:sp>
      <p:sp>
        <p:nvSpPr>
          <p:cNvPr id="6"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8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5" name="Footer Placeholder 2"/>
          <p:cNvSpPr>
            <a:spLocks noGrp="1"/>
          </p:cNvSpPr>
          <p:nvPr>
            <p:ph type="ftr" sz="quarter" idx="11"/>
          </p:nvPr>
        </p:nvSpPr>
        <p:spPr/>
        <p:txBody>
          <a:bodyPr/>
          <a:lstStyle/>
          <a:p>
            <a:endParaRPr lang="en-US" dirty="0">
              <a:solidFill>
                <a:schemeClr val="tx1"/>
              </a:solidFill>
            </a:endParaRPr>
          </a:p>
        </p:txBody>
      </p:sp>
      <p:sp>
        <p:nvSpPr>
          <p:cNvPr id="6"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1628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5" name="Footer Placeholder 5"/>
          <p:cNvSpPr>
            <a:spLocks noGrp="1"/>
          </p:cNvSpPr>
          <p:nvPr>
            <p:ph type="ftr" sz="quarter" idx="11"/>
          </p:nvPr>
        </p:nvSpPr>
        <p:spPr/>
        <p:txBody>
          <a:bodyPr/>
          <a:lstStyle/>
          <a:p>
            <a:endParaRPr lang="en-US" dirty="0">
              <a:solidFill>
                <a:schemeClr val="tx1"/>
              </a:solidFill>
            </a:endParaRPr>
          </a:p>
        </p:txBody>
      </p:sp>
      <p:sp>
        <p:nvSpPr>
          <p:cNvPr id="6"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0444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7/16/2023</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3987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A37D6D71-8B28-4ED6-B932-04B197003D23}" type="datetimeFigureOut">
              <a:rPr lang="en-US" smtClean="0"/>
              <a:pPr algn="r"/>
              <a:t>7/16/2023</a:t>
            </a:fld>
            <a:endParaRPr lang="en-US" spc="5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pc="5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1882637"/>
      </p:ext>
    </p:extLst>
  </p:cSld>
  <p:clrMap bg1="dk1" tx1="lt1" bg2="dk2" tx2="lt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 id="2147484097" r:id="rId13"/>
    <p:sldLayoutId id="2147484098" r:id="rId14"/>
    <p:sldLayoutId id="2147484099" r:id="rId15"/>
    <p:sldLayoutId id="2147484100" r:id="rId16"/>
    <p:sldLayoutId id="21474841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3449-C2EB-6761-D5E5-2C63D6E4E2AE}"/>
              </a:ext>
            </a:extLst>
          </p:cNvPr>
          <p:cNvSpPr>
            <a:spLocks noGrp="1"/>
          </p:cNvSpPr>
          <p:nvPr>
            <p:ph type="ctrTitle"/>
          </p:nvPr>
        </p:nvSpPr>
        <p:spPr>
          <a:xfrm>
            <a:off x="647701" y="1454964"/>
            <a:ext cx="3339281" cy="3308840"/>
          </a:xfrm>
        </p:spPr>
        <p:txBody>
          <a:bodyPr>
            <a:normAutofit/>
          </a:bodyPr>
          <a:lstStyle/>
          <a:p>
            <a:r>
              <a:rPr lang="en-US" sz="5600"/>
              <a:t>Keeno Glanville </a:t>
            </a:r>
          </a:p>
        </p:txBody>
      </p:sp>
      <p:sp>
        <p:nvSpPr>
          <p:cNvPr id="3" name="Subtitle 2">
            <a:extLst>
              <a:ext uri="{FF2B5EF4-FFF2-40B4-BE49-F238E27FC236}">
                <a16:creationId xmlns:a16="http://schemas.microsoft.com/office/drawing/2014/main" id="{7447FB68-0598-295D-0F99-059552E4C0F9}"/>
              </a:ext>
            </a:extLst>
          </p:cNvPr>
          <p:cNvSpPr>
            <a:spLocks noGrp="1"/>
          </p:cNvSpPr>
          <p:nvPr>
            <p:ph type="subTitle" idx="1"/>
          </p:nvPr>
        </p:nvSpPr>
        <p:spPr>
          <a:xfrm>
            <a:off x="647701" y="4763803"/>
            <a:ext cx="3339281" cy="1464378"/>
          </a:xfrm>
        </p:spPr>
        <p:txBody>
          <a:bodyPr>
            <a:normAutofit/>
          </a:bodyPr>
          <a:lstStyle/>
          <a:p>
            <a:r>
              <a:rPr lang="en-US" sz="1800" b="1" i="1"/>
              <a:t>DMV Simulation</a:t>
            </a:r>
          </a:p>
        </p:txBody>
      </p:sp>
      <p:pic>
        <p:nvPicPr>
          <p:cNvPr id="142" name="Picture 3" descr="A mosaic of colorful geometric shapes">
            <a:extLst>
              <a:ext uri="{FF2B5EF4-FFF2-40B4-BE49-F238E27FC236}">
                <a16:creationId xmlns:a16="http://schemas.microsoft.com/office/drawing/2014/main" id="{4F473651-E765-1EBA-759F-A46E1E5AD3AF}"/>
              </a:ext>
            </a:extLst>
          </p:cNvPr>
          <p:cNvPicPr>
            <a:picLocks noChangeAspect="1"/>
          </p:cNvPicPr>
          <p:nvPr/>
        </p:nvPicPr>
        <p:blipFill rotWithShape="1">
          <a:blip r:embed="rId3"/>
          <a:srcRect r="21209"/>
          <a:stretch/>
        </p:blipFill>
        <p:spPr>
          <a:xfrm>
            <a:off x="4634682" y="10"/>
            <a:ext cx="7557319" cy="6857990"/>
          </a:xfrm>
          <a:prstGeom prst="rect">
            <a:avLst/>
          </a:prstGeom>
        </p:spPr>
      </p:pic>
      <p:sp>
        <p:nvSpPr>
          <p:cNvPr id="177" name="Rectangle 146">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3386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7"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86C45BB7-ABD7-3555-6A12-34ECED040641}"/>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CB869A7E-A6DE-892C-3DF5-27135067EA54}"/>
              </a:ext>
            </a:extLst>
          </p:cNvPr>
          <p:cNvSpPr>
            <a:spLocks noGrp="1"/>
          </p:cNvSpPr>
          <p:nvPr>
            <p:ph idx="1"/>
          </p:nvPr>
        </p:nvSpPr>
        <p:spPr>
          <a:xfrm>
            <a:off x="1103312" y="2763520"/>
            <a:ext cx="8946541" cy="3484879"/>
          </a:xfrm>
        </p:spPr>
        <p:txBody>
          <a:bodyPr>
            <a:normAutofit/>
          </a:bodyPr>
          <a:lstStyle/>
          <a:p>
            <a:pPr>
              <a:lnSpc>
                <a:spcPct val="90000"/>
              </a:lnSpc>
            </a:pPr>
            <a:r>
              <a:rPr lang="en-US" sz="1700" b="1" dirty="0">
                <a:effectLst/>
                <a:latin typeface="Consolas" panose="020B0609020204030204" pitchFamily="49" charset="0"/>
              </a:rPr>
              <a:t>The model was quite insightful. I went into the model thinking it would be highlighting the disfunction of the DMV, but it just highlights how varied their day can be and how ill-prepared they can be for that to happen. This day was a document heavy day, and we see that the documentation team was faster than the physical exam team. This is all due to the allocated resources given. I expected since I made the model harder for documentation as those tended to be the longest wait times within the DMV, that they would always end up taking the longest time, but because the model I set up accounted for them having the manpower to deal with people, they were able to overcome that onslaught. Overall, this simulation gave me a whole new perspective on the processes of the DMV.</a:t>
            </a:r>
            <a:endParaRPr lang="en-US" sz="1700" b="0" dirty="0">
              <a:effectLst/>
              <a:latin typeface="Consolas" panose="020B0609020204030204" pitchFamily="49" charset="0"/>
            </a:endParaRPr>
          </a:p>
          <a:p>
            <a:pPr>
              <a:lnSpc>
                <a:spcPct val="90000"/>
              </a:lnSpc>
            </a:pPr>
            <a:endParaRPr lang="en-US" sz="1700" dirty="0"/>
          </a:p>
        </p:txBody>
      </p:sp>
    </p:spTree>
    <p:extLst>
      <p:ext uri="{BB962C8B-B14F-4D97-AF65-F5344CB8AC3E}">
        <p14:creationId xmlns:p14="http://schemas.microsoft.com/office/powerpoint/2010/main" val="153036243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2" name="Picture 3" descr="A mosaic of colorful geometric shapes">
            <a:extLst>
              <a:ext uri="{FF2B5EF4-FFF2-40B4-BE49-F238E27FC236}">
                <a16:creationId xmlns:a16="http://schemas.microsoft.com/office/drawing/2014/main" id="{4F473651-E765-1EBA-759F-A46E1E5AD3AF}"/>
              </a:ext>
            </a:extLst>
          </p:cNvPr>
          <p:cNvPicPr>
            <a:picLocks noChangeAspect="1"/>
          </p:cNvPicPr>
          <p:nvPr/>
        </p:nvPicPr>
        <p:blipFill rotWithShape="1">
          <a:blip r:embed="rId3">
            <a:duotone>
              <a:prstClr val="black"/>
              <a:schemeClr val="accent5">
                <a:tint val="45000"/>
                <a:satMod val="400000"/>
              </a:schemeClr>
            </a:duotone>
            <a:alphaModFix amt="25000"/>
          </a:blip>
          <a:srcRect t="2848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D8B63449-C2EB-6761-D5E5-2C63D6E4E2AE}"/>
              </a:ext>
            </a:extLst>
          </p:cNvPr>
          <p:cNvSpPr>
            <a:spLocks noGrp="1"/>
          </p:cNvSpPr>
          <p:nvPr>
            <p:ph type="ctrTitle"/>
          </p:nvPr>
        </p:nvSpPr>
        <p:spPr>
          <a:xfrm>
            <a:off x="1154955" y="1447800"/>
            <a:ext cx="8825658" cy="3329581"/>
          </a:xfrm>
        </p:spPr>
        <p:txBody>
          <a:bodyPr>
            <a:normAutofit/>
          </a:bodyPr>
          <a:lstStyle/>
          <a:p>
            <a:r>
              <a:rPr lang="en-US" dirty="0"/>
              <a:t>Introduction</a:t>
            </a:r>
          </a:p>
        </p:txBody>
      </p:sp>
      <p:sp>
        <p:nvSpPr>
          <p:cNvPr id="3" name="Subtitle 2">
            <a:extLst>
              <a:ext uri="{FF2B5EF4-FFF2-40B4-BE49-F238E27FC236}">
                <a16:creationId xmlns:a16="http://schemas.microsoft.com/office/drawing/2014/main" id="{7447FB68-0598-295D-0F99-059552E4C0F9}"/>
              </a:ext>
            </a:extLst>
          </p:cNvPr>
          <p:cNvSpPr>
            <a:spLocks noGrp="1"/>
          </p:cNvSpPr>
          <p:nvPr>
            <p:ph type="subTitle" idx="1"/>
          </p:nvPr>
        </p:nvSpPr>
        <p:spPr>
          <a:xfrm>
            <a:off x="1154955" y="4777380"/>
            <a:ext cx="8825658" cy="1530114"/>
          </a:xfrm>
        </p:spPr>
        <p:txBody>
          <a:bodyPr>
            <a:normAutofit fontScale="92500"/>
          </a:bodyPr>
          <a:lstStyle/>
          <a:p>
            <a:pPr>
              <a:lnSpc>
                <a:spcPct val="90000"/>
              </a:lnSpc>
            </a:pPr>
            <a:r>
              <a:rPr lang="en-US" sz="1200" b="1" dirty="0">
                <a:effectLst/>
                <a:latin typeface="Consolas" panose="020B0609020204030204" pitchFamily="49" charset="0"/>
              </a:rPr>
              <a:t>In the United States, the Department of Motor Vehicles(DMV) is a government agency that administers motor vehicle registration and driver licensing. These departments are governed by state and have varying processes and applications. Within many states however, there are huge complaints that these departments tend to be overcrowded and have terrible processes. As a result, there are awful queue times that people have to wait in order to have even the simplest things done within the DMV. This is even more complicated by the fact that individuals have a plethora of options within the DMV like taking tests, getting licenses, registering for tests, paying tickets, etc. And all these processes can be disturbed by the factors of being prepared vs time of arrival. </a:t>
            </a:r>
          </a:p>
          <a:p>
            <a:pPr>
              <a:lnSpc>
                <a:spcPct val="90000"/>
              </a:lnSpc>
            </a:pPr>
            <a:br>
              <a:rPr lang="en-US" sz="800" b="1" dirty="0">
                <a:effectLst/>
                <a:latin typeface="Consolas" panose="020B0609020204030204" pitchFamily="49" charset="0"/>
              </a:rPr>
            </a:br>
            <a:endParaRPr lang="en-US" sz="800" b="1" dirty="0">
              <a:effectLst/>
              <a:latin typeface="Consolas" panose="020B0609020204030204" pitchFamily="49" charset="0"/>
            </a:endParaRPr>
          </a:p>
        </p:txBody>
      </p:sp>
      <p:sp>
        <p:nvSpPr>
          <p:cNvPr id="147" name="Rectangle 146">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23067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3449-C2EB-6761-D5E5-2C63D6E4E2AE}"/>
              </a:ext>
            </a:extLst>
          </p:cNvPr>
          <p:cNvSpPr>
            <a:spLocks noGrp="1"/>
          </p:cNvSpPr>
          <p:nvPr>
            <p:ph type="ctrTitle"/>
          </p:nvPr>
        </p:nvSpPr>
        <p:spPr>
          <a:xfrm>
            <a:off x="426129" y="266330"/>
            <a:ext cx="3578610" cy="6192642"/>
          </a:xfrm>
        </p:spPr>
        <p:txBody>
          <a:bodyPr>
            <a:noAutofit/>
          </a:bodyPr>
          <a:lstStyle/>
          <a:p>
            <a:pPr>
              <a:lnSpc>
                <a:spcPct val="90000"/>
              </a:lnSpc>
            </a:pPr>
            <a:r>
              <a:rPr lang="en-US" sz="1000" b="1" dirty="0">
                <a:effectLst/>
                <a:latin typeface="Consolas" panose="020B0609020204030204" pitchFamily="49" charset="0"/>
              </a:rPr>
              <a:t># Problem</a:t>
            </a:r>
            <a:br>
              <a:rPr lang="en-US" sz="1000" b="0" dirty="0">
                <a:effectLst/>
                <a:latin typeface="Consolas" panose="020B0609020204030204" pitchFamily="49" charset="0"/>
              </a:rPr>
            </a:br>
            <a:br>
              <a:rPr lang="en-US" sz="1000" b="0" dirty="0">
                <a:effectLst/>
                <a:latin typeface="Consolas" panose="020B0609020204030204" pitchFamily="49" charset="0"/>
              </a:rPr>
            </a:br>
            <a:r>
              <a:rPr lang="en-US" sz="1000" b="0" dirty="0">
                <a:effectLst/>
                <a:latin typeface="Consolas" panose="020B0609020204030204" pitchFamily="49" charset="0"/>
              </a:rPr>
              <a:t>The Department of Motor Vehicles (DMV) faces significant challenges in managing customer flow, minimizing wait times, and improving overall customer satisfaction. Customers often experience long queue times and inefficient processes, resulting in frustration and delays in obtaining essential services such as driver's license applications, vehicle registrations, and license plate issuances. The problem lies in the complex nature of the DMV, where various processes and services need to be streamlined and optimized to enhance operational efficiency and provide a better experience for customers.</a:t>
            </a:r>
            <a:br>
              <a:rPr lang="en-US" sz="1000" b="0" dirty="0">
                <a:effectLst/>
                <a:latin typeface="Consolas" panose="020B0609020204030204" pitchFamily="49" charset="0"/>
              </a:rPr>
            </a:br>
            <a:br>
              <a:rPr lang="en-US" sz="1000" b="0" dirty="0">
                <a:effectLst/>
                <a:latin typeface="Consolas" panose="020B0609020204030204" pitchFamily="49" charset="0"/>
              </a:rPr>
            </a:br>
            <a:br>
              <a:rPr lang="en-US" sz="1000" b="0" dirty="0">
                <a:effectLst/>
                <a:latin typeface="Consolas" panose="020B0609020204030204" pitchFamily="49" charset="0"/>
              </a:rPr>
            </a:br>
            <a:r>
              <a:rPr lang="en-US" sz="1000" b="1" dirty="0">
                <a:effectLst/>
                <a:latin typeface="Consolas" panose="020B0609020204030204" pitchFamily="49" charset="0"/>
              </a:rPr>
              <a:t># Significance</a:t>
            </a:r>
            <a:br>
              <a:rPr lang="en-US" sz="1000" b="0" dirty="0">
                <a:effectLst/>
                <a:latin typeface="Consolas" panose="020B0609020204030204" pitchFamily="49" charset="0"/>
              </a:rPr>
            </a:br>
            <a:br>
              <a:rPr lang="en-US" sz="1000" b="0" dirty="0">
                <a:effectLst/>
                <a:latin typeface="Consolas" panose="020B0609020204030204" pitchFamily="49" charset="0"/>
              </a:rPr>
            </a:br>
            <a:r>
              <a:rPr lang="en-US" sz="1000" b="0" dirty="0">
                <a:effectLst/>
                <a:latin typeface="Consolas" panose="020B0609020204030204" pitchFamily="49" charset="0"/>
              </a:rPr>
              <a:t>Efficient and streamlined operations at the DMV are crucial for several reasons. First, reducing wait times and improving service delivery enhances customer satisfaction and reduces frustration. It helps individuals complete their necessary transactions promptly and with minimal disruption to their daily lives. Second, optimizing DMV operations leads to cost savings for the government and taxpayers by maximizing the utilization of resources, such as staff, counters, and equipment. Third, a well-functioning DMV contributes to safer roads and improved compliance with traffic regulations by ensuring that drivers have the necessary licenses and registrations. By simulating the DMV processes and evaluating key performance metrics such as wait times and resource utilization, we can identify areas for improvement and implement strategies to enhance the efficiency of DMV operations, ultimately benefiting both customers and the government.</a:t>
            </a:r>
          </a:p>
        </p:txBody>
      </p:sp>
      <p:pic>
        <p:nvPicPr>
          <p:cNvPr id="4" name="Picture 3">
            <a:extLst>
              <a:ext uri="{FF2B5EF4-FFF2-40B4-BE49-F238E27FC236}">
                <a16:creationId xmlns:a16="http://schemas.microsoft.com/office/drawing/2014/main" id="{47FCE6DA-3F11-D65D-50A6-BF50476CD777}"/>
              </a:ext>
            </a:extLst>
          </p:cNvPr>
          <p:cNvPicPr>
            <a:picLocks noChangeAspect="1"/>
          </p:cNvPicPr>
          <p:nvPr/>
        </p:nvPicPr>
        <p:blipFill rotWithShape="1">
          <a:blip r:embed="rId3"/>
          <a:srcRect l="11421" r="26868"/>
          <a:stretch/>
        </p:blipFill>
        <p:spPr>
          <a:xfrm>
            <a:off x="4634682" y="10"/>
            <a:ext cx="7557319" cy="6857990"/>
          </a:xfrm>
          <a:prstGeom prst="rect">
            <a:avLst/>
          </a:prstGeom>
        </p:spPr>
      </p:pic>
      <p:sp>
        <p:nvSpPr>
          <p:cNvPr id="9" name="Rectangle 8">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888297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DC15-76C3-794C-F628-80EE62200665}"/>
              </a:ext>
            </a:extLst>
          </p:cNvPr>
          <p:cNvSpPr>
            <a:spLocks noGrp="1"/>
          </p:cNvSpPr>
          <p:nvPr>
            <p:ph type="title"/>
          </p:nvPr>
        </p:nvSpPr>
        <p:spPr>
          <a:xfrm>
            <a:off x="8840079" y="1232947"/>
            <a:ext cx="3330328" cy="1641986"/>
          </a:xfrm>
        </p:spPr>
        <p:txBody>
          <a:bodyPr vert="horz" lIns="91440" tIns="45720" rIns="91440" bIns="45720" rtlCol="0">
            <a:normAutofit/>
          </a:bodyPr>
          <a:lstStyle/>
          <a:p>
            <a:pPr>
              <a:lnSpc>
                <a:spcPct val="90000"/>
              </a:lnSpc>
            </a:pPr>
            <a:r>
              <a:rPr lang="en-US" sz="3600" dirty="0">
                <a:effectLst/>
              </a:rPr>
              <a:t>Flow Chart</a:t>
            </a:r>
            <a:br>
              <a:rPr lang="en-US" sz="3600" dirty="0">
                <a:effectLst/>
              </a:rPr>
            </a:br>
            <a:br>
              <a:rPr lang="en-US" sz="3600" dirty="0">
                <a:effectLst/>
              </a:rPr>
            </a:br>
            <a:endParaRPr lang="en-US" sz="3600" dirty="0"/>
          </a:p>
        </p:txBody>
      </p:sp>
      <p:pic>
        <p:nvPicPr>
          <p:cNvPr id="8" name="Content Placeholder 7" descr="A diagram of a process&#10;&#10;Description automatically generated">
            <a:extLst>
              <a:ext uri="{FF2B5EF4-FFF2-40B4-BE49-F238E27FC236}">
                <a16:creationId xmlns:a16="http://schemas.microsoft.com/office/drawing/2014/main" id="{A401BEC4-A32B-0877-A91E-50E5D4DB329A}"/>
              </a:ext>
            </a:extLst>
          </p:cNvPr>
          <p:cNvPicPr>
            <a:picLocks noChangeAspect="1"/>
          </p:cNvPicPr>
          <p:nvPr/>
        </p:nvPicPr>
        <p:blipFill rotWithShape="1">
          <a:blip r:embed="rId3">
            <a:extLst>
              <a:ext uri="{28A0092B-C50C-407E-A947-70E740481C1C}">
                <a14:useLocalDpi xmlns:a14="http://schemas.microsoft.com/office/drawing/2010/main" val="0"/>
              </a:ext>
            </a:extLst>
          </a:blip>
          <a:srcRect l="-91" r="-3" b="-2"/>
          <a:stretch/>
        </p:blipFill>
        <p:spPr>
          <a:xfrm>
            <a:off x="0" y="0"/>
            <a:ext cx="8126663" cy="6857990"/>
          </a:xfrm>
          <a:prstGeom prst="rect">
            <a:avLst/>
          </a:prstGeom>
        </p:spPr>
      </p:pic>
      <p:sp>
        <p:nvSpPr>
          <p:cNvPr id="51" name="Rectangle 50">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0332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9"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0459530-C988-AED2-8C44-D2860947CC34}"/>
              </a:ext>
            </a:extLst>
          </p:cNvPr>
          <p:cNvSpPr>
            <a:spLocks noGrp="1"/>
          </p:cNvSpPr>
          <p:nvPr>
            <p:ph type="title"/>
          </p:nvPr>
        </p:nvSpPr>
        <p:spPr>
          <a:xfrm>
            <a:off x="806195" y="804672"/>
            <a:ext cx="3521359" cy="5248656"/>
          </a:xfrm>
        </p:spPr>
        <p:txBody>
          <a:bodyPr anchor="ctr">
            <a:normAutofit/>
          </a:bodyPr>
          <a:lstStyle/>
          <a:p>
            <a:pPr algn="ctr"/>
            <a:r>
              <a:rPr lang="en-US"/>
              <a:t>Example Code Execution</a:t>
            </a:r>
          </a:p>
        </p:txBody>
      </p:sp>
      <p:sp>
        <p:nvSpPr>
          <p:cNvPr id="3" name="Content Placeholder 2">
            <a:extLst>
              <a:ext uri="{FF2B5EF4-FFF2-40B4-BE49-F238E27FC236}">
                <a16:creationId xmlns:a16="http://schemas.microsoft.com/office/drawing/2014/main" id="{0B8F12AA-4441-2D64-5494-A9346E539125}"/>
              </a:ext>
            </a:extLst>
          </p:cNvPr>
          <p:cNvSpPr>
            <a:spLocks noGrp="1"/>
          </p:cNvSpPr>
          <p:nvPr>
            <p:ph idx="1"/>
          </p:nvPr>
        </p:nvSpPr>
        <p:spPr>
          <a:xfrm>
            <a:off x="4975861" y="804671"/>
            <a:ext cx="6399930" cy="5248657"/>
          </a:xfrm>
        </p:spPr>
        <p:txBody>
          <a:bodyPr anchor="ctr">
            <a:normAutofit/>
          </a:bodyPr>
          <a:lstStyle/>
          <a:p>
            <a:pPr marL="0" indent="0">
              <a:lnSpc>
                <a:spcPct val="90000"/>
              </a:lnSpc>
              <a:buNone/>
            </a:pPr>
            <a:r>
              <a:rPr lang="en-US" sz="1400"/>
              <a:t>Person 222 joined Payment Queue at 28325.65298501787</a:t>
            </a:r>
          </a:p>
          <a:p>
            <a:pPr marL="0" indent="0">
              <a:lnSpc>
                <a:spcPct val="90000"/>
              </a:lnSpc>
              <a:buNone/>
            </a:pPr>
            <a:r>
              <a:rPr lang="en-US" sz="1400"/>
              <a:t>Person 218 Exited DMV at 29452.961526751795</a:t>
            </a:r>
          </a:p>
          <a:p>
            <a:pPr marL="0" indent="0">
              <a:lnSpc>
                <a:spcPct val="90000"/>
              </a:lnSpc>
              <a:buNone/>
            </a:pPr>
            <a:r>
              <a:rPr lang="en-US" sz="1400"/>
              <a:t>Person 215 completed documentation at 29583.846690895076</a:t>
            </a:r>
          </a:p>
          <a:p>
            <a:pPr marL="0" indent="0">
              <a:lnSpc>
                <a:spcPct val="90000"/>
              </a:lnSpc>
              <a:buNone/>
            </a:pPr>
            <a:r>
              <a:rPr lang="en-US" sz="1400"/>
              <a:t>Person 215 joined Payment Queue at 29583.846690895076</a:t>
            </a:r>
          </a:p>
          <a:p>
            <a:pPr marL="0" indent="0">
              <a:lnSpc>
                <a:spcPct val="90000"/>
              </a:lnSpc>
              <a:buNone/>
            </a:pPr>
            <a:r>
              <a:rPr lang="en-US" sz="1400"/>
              <a:t>Person 212 Exited DMV at 29592.461263609002</a:t>
            </a:r>
          </a:p>
          <a:p>
            <a:pPr marL="0" indent="0">
              <a:lnSpc>
                <a:spcPct val="90000"/>
              </a:lnSpc>
              <a:buNone/>
            </a:pPr>
            <a:r>
              <a:rPr lang="en-US" sz="1400"/>
              <a:t>Person 217 completed documentation at 29697.37388140803</a:t>
            </a:r>
          </a:p>
          <a:p>
            <a:pPr marL="0" indent="0">
              <a:lnSpc>
                <a:spcPct val="90000"/>
              </a:lnSpc>
              <a:buNone/>
            </a:pPr>
            <a:r>
              <a:rPr lang="en-US" sz="1400"/>
              <a:t>Person 217 joined Payment Queue at 29697.37388140803</a:t>
            </a:r>
          </a:p>
          <a:p>
            <a:pPr marL="0" indent="0">
              <a:lnSpc>
                <a:spcPct val="90000"/>
              </a:lnSpc>
              <a:buNone/>
            </a:pPr>
            <a:r>
              <a:rPr lang="en-US" sz="1400"/>
              <a:t>Person 219 Exited DMV at 29714.756561721235</a:t>
            </a:r>
          </a:p>
          <a:p>
            <a:pPr marL="0" indent="0">
              <a:lnSpc>
                <a:spcPct val="90000"/>
              </a:lnSpc>
              <a:buNone/>
            </a:pPr>
            <a:r>
              <a:rPr lang="en-US" sz="1400"/>
              <a:t>Person 215 Exited DMV at 29883.846690895076</a:t>
            </a:r>
          </a:p>
          <a:p>
            <a:pPr marL="0" indent="0">
              <a:lnSpc>
                <a:spcPct val="90000"/>
              </a:lnSpc>
              <a:buNone/>
            </a:pPr>
            <a:r>
              <a:rPr lang="en-US" sz="1400"/>
              <a:t>Person 217 Exited DMV at 29997.37388140803</a:t>
            </a:r>
          </a:p>
          <a:p>
            <a:pPr marL="0" indent="0">
              <a:lnSpc>
                <a:spcPct val="90000"/>
              </a:lnSpc>
              <a:buNone/>
            </a:pPr>
            <a:r>
              <a:rPr lang="en-US" sz="1400"/>
              <a:t>Person 225 completed documentation at 30308.843097476325</a:t>
            </a:r>
          </a:p>
          <a:p>
            <a:pPr marL="0" indent="0">
              <a:lnSpc>
                <a:spcPct val="90000"/>
              </a:lnSpc>
              <a:buNone/>
            </a:pPr>
            <a:r>
              <a:rPr lang="en-US" sz="1400"/>
              <a:t>Person 225 joined Payment Queue at 30308.843097476325</a:t>
            </a:r>
          </a:p>
          <a:p>
            <a:pPr marL="0" indent="0">
              <a:lnSpc>
                <a:spcPct val="90000"/>
              </a:lnSpc>
              <a:buNone/>
            </a:pPr>
            <a:r>
              <a:rPr lang="en-US" sz="1400"/>
              <a:t>Person 226 completed documentation at 30605.254406823828</a:t>
            </a:r>
          </a:p>
          <a:p>
            <a:pPr marL="0" indent="0">
              <a:lnSpc>
                <a:spcPct val="90000"/>
              </a:lnSpc>
              <a:buNone/>
            </a:pPr>
            <a:r>
              <a:rPr lang="en-US" sz="1400"/>
              <a:t>Person 226 joined Payment Queue at 30605.254406823828</a:t>
            </a:r>
          </a:p>
          <a:p>
            <a:pPr marL="0" indent="0">
              <a:lnSpc>
                <a:spcPct val="90000"/>
              </a:lnSpc>
              <a:buNone/>
            </a:pPr>
            <a:r>
              <a:rPr lang="en-US" sz="1400"/>
              <a:t>Person 225 Exited DMV at 30608.843097476325</a:t>
            </a:r>
          </a:p>
          <a:p>
            <a:pPr marL="0" indent="0">
              <a:lnSpc>
                <a:spcPct val="90000"/>
              </a:lnSpc>
              <a:buNone/>
            </a:pPr>
            <a:r>
              <a:rPr lang="en-US" sz="1400"/>
              <a:t>Person 226 Exited DMV at 30905.254406823828</a:t>
            </a:r>
          </a:p>
        </p:txBody>
      </p:sp>
    </p:spTree>
    <p:extLst>
      <p:ext uri="{BB962C8B-B14F-4D97-AF65-F5344CB8AC3E}">
        <p14:creationId xmlns:p14="http://schemas.microsoft.com/office/powerpoint/2010/main" val="274511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9"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3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24A3657-D850-FC7A-B70F-7D0C276ACD4B}"/>
              </a:ext>
            </a:extLst>
          </p:cNvPr>
          <p:cNvSpPr>
            <a:spLocks noGrp="1"/>
          </p:cNvSpPr>
          <p:nvPr>
            <p:ph type="title"/>
          </p:nvPr>
        </p:nvSpPr>
        <p:spPr>
          <a:xfrm>
            <a:off x="806195" y="804672"/>
            <a:ext cx="3521359" cy="5248656"/>
          </a:xfrm>
        </p:spPr>
        <p:txBody>
          <a:bodyPr anchor="ctr">
            <a:normAutofit/>
          </a:bodyPr>
          <a:lstStyle/>
          <a:p>
            <a:pPr algn="ctr"/>
            <a:r>
              <a:rPr lang="en-US"/>
              <a:t>Verification and Validation</a:t>
            </a:r>
          </a:p>
        </p:txBody>
      </p:sp>
      <p:sp>
        <p:nvSpPr>
          <p:cNvPr id="31" name="Content Placeholder 2">
            <a:extLst>
              <a:ext uri="{FF2B5EF4-FFF2-40B4-BE49-F238E27FC236}">
                <a16:creationId xmlns:a16="http://schemas.microsoft.com/office/drawing/2014/main" id="{4FC5D0AA-333F-9DF5-91F6-5BB633111305}"/>
              </a:ext>
            </a:extLst>
          </p:cNvPr>
          <p:cNvSpPr>
            <a:spLocks noGrp="1"/>
          </p:cNvSpPr>
          <p:nvPr>
            <p:ph idx="1"/>
          </p:nvPr>
        </p:nvSpPr>
        <p:spPr>
          <a:xfrm>
            <a:off x="4975861" y="804671"/>
            <a:ext cx="6399930" cy="5248657"/>
          </a:xfrm>
        </p:spPr>
        <p:txBody>
          <a:bodyPr anchor="ctr">
            <a:normAutofit/>
          </a:bodyPr>
          <a:lstStyle/>
          <a:p>
            <a:pPr>
              <a:lnSpc>
                <a:spcPct val="90000"/>
              </a:lnSpc>
            </a:pPr>
            <a:r>
              <a:rPr lang="en-US" sz="1400" b="0">
                <a:effectLst/>
                <a:latin typeface="Consolas" panose="020B0609020204030204" pitchFamily="49" charset="0"/>
              </a:rPr>
              <a:t>In terms of Verification, this segment of the process was immensely daunting. In order to verify the model was working effectively, I utilized print statements during the creation of the code. The most difficult part of this operation was the fact that I wanted to incorporate the great variation in the DMV's process. This often resulted in the code running each iteration independently and running the full process as if only one person could enter the DMV at a time. This was obviously not realistic and was eventually fixed.</a:t>
            </a:r>
          </a:p>
          <a:p>
            <a:pPr>
              <a:lnSpc>
                <a:spcPct val="90000"/>
              </a:lnSpc>
            </a:pPr>
            <a:r>
              <a:rPr lang="en-US" sz="1400" b="0">
                <a:effectLst/>
                <a:latin typeface="Consolas" panose="020B0609020204030204" pitchFamily="49" charset="0"/>
              </a:rPr>
              <a:t>In terms of Validation, the Annual reports of the DMV data don't issue the various queue times or average amounts of people that enter the facilities. It was through searching through the average estimated times one can expect to be within the facilities for various activities that I was able to create the process and estimate how long someone can be expected to be in the facility. One important thing is that the model would have to be built to accommodate the 7-hour workday. And as an effect the DMV wouldn't let too many people in as it would bring them to capacity and not allow them to leave and go home in time.</a:t>
            </a:r>
          </a:p>
          <a:p>
            <a:pPr marL="0" indent="0">
              <a:lnSpc>
                <a:spcPct val="90000"/>
              </a:lnSpc>
              <a:buNone/>
            </a:pPr>
            <a:endParaRPr lang="en-US" sz="1400"/>
          </a:p>
        </p:txBody>
      </p:sp>
    </p:spTree>
    <p:extLst>
      <p:ext uri="{BB962C8B-B14F-4D97-AF65-F5344CB8AC3E}">
        <p14:creationId xmlns:p14="http://schemas.microsoft.com/office/powerpoint/2010/main" val="261247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98B-A95D-796D-CE13-700024C8C19F}"/>
              </a:ext>
            </a:extLst>
          </p:cNvPr>
          <p:cNvSpPr>
            <a:spLocks noGrp="1"/>
          </p:cNvSpPr>
          <p:nvPr>
            <p:ph type="title"/>
          </p:nvPr>
        </p:nvSpPr>
        <p:spPr/>
        <p:txBody>
          <a:bodyPr/>
          <a:lstStyle/>
          <a:p>
            <a:r>
              <a:rPr lang="en-US"/>
              <a:t>Example Dataframe results</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1CF9257B-CC47-2C86-AD79-C7B650FA1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209477"/>
            <a:ext cx="8947150" cy="3882084"/>
          </a:xfrm>
        </p:spPr>
      </p:pic>
    </p:spTree>
    <p:extLst>
      <p:ext uri="{BB962C8B-B14F-4D97-AF65-F5344CB8AC3E}">
        <p14:creationId xmlns:p14="http://schemas.microsoft.com/office/powerpoint/2010/main" val="147607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B3F2-FCD2-3AEB-8820-F2ADC250AA25}"/>
              </a:ext>
            </a:extLst>
          </p:cNvPr>
          <p:cNvSpPr>
            <a:spLocks noGrp="1"/>
          </p:cNvSpPr>
          <p:nvPr>
            <p:ph type="title"/>
          </p:nvPr>
        </p:nvSpPr>
        <p:spPr>
          <a:xfrm>
            <a:off x="646112" y="452718"/>
            <a:ext cx="4165580" cy="1400530"/>
          </a:xfrm>
        </p:spPr>
        <p:txBody>
          <a:bodyPr vert="horz" lIns="91440" tIns="45720" rIns="91440" bIns="45720" rtlCol="0">
            <a:normAutofit/>
          </a:bodyPr>
          <a:lstStyle/>
          <a:p>
            <a:r>
              <a:rPr lang="en-US" dirty="0"/>
              <a:t>Visualization of Simulation</a:t>
            </a:r>
          </a:p>
        </p:txBody>
      </p:sp>
      <p:sp>
        <p:nvSpPr>
          <p:cNvPr id="77" name="Freeform: Shape 47">
            <a:extLst>
              <a:ext uri="{FF2B5EF4-FFF2-40B4-BE49-F238E27FC236}">
                <a16:creationId xmlns:a16="http://schemas.microsoft.com/office/drawing/2014/main" id="{01F06C3F-35EE-478B-B96B-1247519C7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8"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descr="A chart of a diagram&#10;&#10;Description automatically generated">
            <a:extLst>
              <a:ext uri="{FF2B5EF4-FFF2-40B4-BE49-F238E27FC236}">
                <a16:creationId xmlns:a16="http://schemas.microsoft.com/office/drawing/2014/main" id="{5EB3A189-4E66-53CF-7689-C6ADAE688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452" y="107674"/>
            <a:ext cx="4224366" cy="3242202"/>
          </a:xfrm>
          <a:prstGeom prst="rect">
            <a:avLst/>
          </a:prstGeom>
          <a:effectLst/>
        </p:spPr>
      </p:pic>
      <p:sp>
        <p:nvSpPr>
          <p:cNvPr id="79" name="Rectangle 51">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A graph of a number of blue squares&#10;&#10;Description automatically generated">
            <a:extLst>
              <a:ext uri="{FF2B5EF4-FFF2-40B4-BE49-F238E27FC236}">
                <a16:creationId xmlns:a16="http://schemas.microsoft.com/office/drawing/2014/main" id="{6283D1B4-E3A9-8032-8FBB-6750CEA29E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111" y="3378079"/>
            <a:ext cx="4165581" cy="3322050"/>
          </a:xfrm>
          <a:prstGeom prst="rect">
            <a:avLst/>
          </a:prstGeom>
          <a:effectLst/>
        </p:spPr>
      </p:pic>
      <p:pic>
        <p:nvPicPr>
          <p:cNvPr id="8" name="Picture 7">
            <a:extLst>
              <a:ext uri="{FF2B5EF4-FFF2-40B4-BE49-F238E27FC236}">
                <a16:creationId xmlns:a16="http://schemas.microsoft.com/office/drawing/2014/main" id="{378CA092-EC77-8DAB-DE92-49E94D269820}"/>
              </a:ext>
            </a:extLst>
          </p:cNvPr>
          <p:cNvPicPr>
            <a:picLocks noChangeAspect="1"/>
          </p:cNvPicPr>
          <p:nvPr/>
        </p:nvPicPr>
        <p:blipFill>
          <a:blip r:embed="rId6"/>
          <a:stretch>
            <a:fillRect/>
          </a:stretch>
        </p:blipFill>
        <p:spPr>
          <a:xfrm>
            <a:off x="6019910" y="3349876"/>
            <a:ext cx="4224366" cy="3474875"/>
          </a:xfrm>
          <a:prstGeom prst="rect">
            <a:avLst/>
          </a:prstGeom>
          <a:effectLst/>
        </p:spPr>
      </p:pic>
    </p:spTree>
    <p:extLst>
      <p:ext uri="{BB962C8B-B14F-4D97-AF65-F5344CB8AC3E}">
        <p14:creationId xmlns:p14="http://schemas.microsoft.com/office/powerpoint/2010/main" val="26094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0" name="Picture 59">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61">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4" name="Picture 63">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6" name="Picture 65">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8" name="Rectangle 67">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0" name="Rectangle 69">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Content Placeholder 14" descr="A screenshot of a computer">
            <a:extLst>
              <a:ext uri="{FF2B5EF4-FFF2-40B4-BE49-F238E27FC236}">
                <a16:creationId xmlns:a16="http://schemas.microsoft.com/office/drawing/2014/main" id="{926B8A0C-6DF6-B40D-107E-CB6E5EF1D4C5}"/>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165852" y="643467"/>
            <a:ext cx="9860296" cy="5571066"/>
          </a:xfrm>
          <a:prstGeom prst="rect">
            <a:avLst/>
          </a:prstGeom>
        </p:spPr>
      </p:pic>
      <p:sp>
        <p:nvSpPr>
          <p:cNvPr id="72" name="Rectangle 71">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769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TotalTime>
  <Words>881</Words>
  <Application>Microsoft Office PowerPoint</Application>
  <PresentationFormat>Widescreen</PresentationFormat>
  <Paragraphs>32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Consolas</vt:lpstr>
      <vt:lpstr>Wingdings 3</vt:lpstr>
      <vt:lpstr>Ion</vt:lpstr>
      <vt:lpstr>Keeno Glanville </vt:lpstr>
      <vt:lpstr>Introduction</vt:lpstr>
      <vt:lpstr># Problem  The Department of Motor Vehicles (DMV) faces significant challenges in managing customer flow, minimizing wait times, and improving overall customer satisfaction. Customers often experience long queue times and inefficient processes, resulting in frustration and delays in obtaining essential services such as driver's license applications, vehicle registrations, and license plate issuances. The problem lies in the complex nature of the DMV, where various processes and services need to be streamlined and optimized to enhance operational efficiency and provide a better experience for customers.   # Significance  Efficient and streamlined operations at the DMV are crucial for several reasons. First, reducing wait times and improving service delivery enhances customer satisfaction and reduces frustration. It helps individuals complete their necessary transactions promptly and with minimal disruption to their daily lives. Second, optimizing DMV operations leads to cost savings for the government and taxpayers by maximizing the utilization of resources, such as staff, counters, and equipment. Third, a well-functioning DMV contributes to safer roads and improved compliance with traffic regulations by ensuring that drivers have the necessary licenses and registrations. By simulating the DMV processes and evaluating key performance metrics such as wait times and resource utilization, we can identify areas for improvement and implement strategies to enhance the efficiency of DMV operations, ultimately benefiting both customers and the government.</vt:lpstr>
      <vt:lpstr>Flow Chart  </vt:lpstr>
      <vt:lpstr>Example Code Execution</vt:lpstr>
      <vt:lpstr>Verification and Validation</vt:lpstr>
      <vt:lpstr>Example Dataframe results</vt:lpstr>
      <vt:lpstr>Visualization of Simulation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Keeno Glanville </dc:title>
  <dc:creator>keeno glanville</dc:creator>
  <cp:lastModifiedBy>keeno glanville</cp:lastModifiedBy>
  <cp:revision>1</cp:revision>
  <dcterms:created xsi:type="dcterms:W3CDTF">2023-07-17T01:26:11Z</dcterms:created>
  <dcterms:modified xsi:type="dcterms:W3CDTF">2023-07-17T01:54:25Z</dcterms:modified>
</cp:coreProperties>
</file>