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718EB84-FFD6-4662-ACFB-F39B1D0F961C}" v="75" dt="2020-07-24T11:11:06.1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4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6A93F6-E9FF-412D-AB28-FE531D1F5D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4F0D080-A9B2-4C1B-9A22-2819838F15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86C9EE-0291-4259-9F4A-823BAF4B5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29CC6-8834-4794-8736-14708177B7B8}" type="datetimeFigureOut">
              <a:rPr lang="ko-KR" altLang="en-US" smtClean="0"/>
              <a:t>2020-07-24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DDCEB1-912D-4F40-AE4D-BE5D1211D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9F6787-583E-489A-81AB-DB1F819BD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ED997-B29D-469E-99F3-7E3214B4B1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2423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50A810-6BB0-40A6-B491-51808CC94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55600F0-EE8F-44DB-939E-AC7478BEC0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4D5CD4-D9CB-463E-ACD4-FAA7F6099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29CC6-8834-4794-8736-14708177B7B8}" type="datetimeFigureOut">
              <a:rPr lang="ko-KR" altLang="en-US" smtClean="0"/>
              <a:t>2020-07-24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31C8A9-3D1F-4903-999E-DC04014D4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2A198B-6FE7-4BF3-8182-53EAC7393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ED997-B29D-469E-99F3-7E3214B4B1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7849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CA2678E-24A5-45D4-938A-F63531F030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7A88FF2-A7D4-4F57-9499-A8A27D5F4F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386B6A-F9DD-46AF-B0C6-DC6CB11FF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29CC6-8834-4794-8736-14708177B7B8}" type="datetimeFigureOut">
              <a:rPr lang="ko-KR" altLang="en-US" smtClean="0"/>
              <a:t>2020-07-24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668016-981E-44A6-A154-2A08DB130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6DEC0D-A8E0-4390-A07D-E45C6DE78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ED997-B29D-469E-99F3-7E3214B4B1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3365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258B5B-1E8E-4898-B539-7F8C3E9B9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E61C0E-D214-42EC-83F3-F6048F0328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C5587F-F209-4465-A3B4-1A3F262C0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29CC6-8834-4794-8736-14708177B7B8}" type="datetimeFigureOut">
              <a:rPr lang="ko-KR" altLang="en-US" smtClean="0"/>
              <a:t>2020-07-24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1D22E8-B62A-411F-AC04-029D46AD5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4BA51A-39D9-4E3F-B9AD-66755BC4A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ED997-B29D-469E-99F3-7E3214B4B1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4551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396C37-D9D8-476E-83AF-8C649D76D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6EC416B-B011-4500-8303-84DBD3A00F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F42516-B453-46A6-A359-44214CE90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29CC6-8834-4794-8736-14708177B7B8}" type="datetimeFigureOut">
              <a:rPr lang="ko-KR" altLang="en-US" smtClean="0"/>
              <a:t>2020-07-24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3D8496-F1F3-4EEF-A962-167E8E4AF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DE18B3-ABE2-4FD6-AA89-EEBB83564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ED997-B29D-469E-99F3-7E3214B4B1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2498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1D47EB-3252-4038-BF60-AA11C4913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ACFE3C-D259-49CC-A91E-1EDEB45900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666AADD-E02A-4862-84AE-CB46101AD0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A802A40-184D-4319-9D19-CDD7C850D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29CC6-8834-4794-8736-14708177B7B8}" type="datetimeFigureOut">
              <a:rPr lang="ko-KR" altLang="en-US" smtClean="0"/>
              <a:t>2020-07-24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CA4B496-2C71-4C61-B374-826C332E8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7394B6C-A403-4A2F-BEED-A768787EB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ED997-B29D-469E-99F3-7E3214B4B1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1500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CF4D1A-C982-458D-B3F1-C7582947A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60F874-BC2C-481D-AD59-913D386BC4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35F1BBD-BC2A-4FF0-9301-1598907EB3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C2EA8C4-8DFC-4199-9975-16BD564BFE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0CF8839-432C-45D5-9492-07EF9EC072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02B3FE4-44F2-43DE-9B73-9BA68EA0C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29CC6-8834-4794-8736-14708177B7B8}" type="datetimeFigureOut">
              <a:rPr lang="ko-KR" altLang="en-US" smtClean="0"/>
              <a:t>2020-07-24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0C87DAA-CDAA-43E9-B1EC-7460CCBD2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BBDB70D-E41D-48E9-9AB6-6F6CE0DFA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ED997-B29D-469E-99F3-7E3214B4B1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1899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D9E707-5D03-46A6-B081-060276364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6148B43-6893-4ACD-900A-73FEA3A98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29CC6-8834-4794-8736-14708177B7B8}" type="datetimeFigureOut">
              <a:rPr lang="ko-KR" altLang="en-US" smtClean="0"/>
              <a:t>2020-07-24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D90C1CF-5DA7-4134-98DA-03C09380E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FEDC56B-DB5B-428C-8CE3-F4BA651D8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ED997-B29D-469E-99F3-7E3214B4B1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9351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4EFF461-C24B-4239-98AB-3B90726E7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29CC6-8834-4794-8736-14708177B7B8}" type="datetimeFigureOut">
              <a:rPr lang="ko-KR" altLang="en-US" smtClean="0"/>
              <a:t>2020-07-24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A580C25-E48C-4B55-9E2A-78AE8EEAE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0D3B1ED-C76B-4641-8905-644C7EF96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ED997-B29D-469E-99F3-7E3214B4B1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943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CCC05E-95C6-4D0D-B3C9-D16BE1566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2D56A5-8988-46B5-B242-5BFC8FB69B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02E3AFC-6C20-4E11-8371-4F7BB0E01E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CE60242-7DAB-42B7-BF83-1370F469A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29CC6-8834-4794-8736-14708177B7B8}" type="datetimeFigureOut">
              <a:rPr lang="ko-KR" altLang="en-US" smtClean="0"/>
              <a:t>2020-07-24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4CD7EE6-F027-4590-B45F-7F0126339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200101D-8A0B-4B5B-ABCD-758255368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ED997-B29D-469E-99F3-7E3214B4B1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419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81DB73-5D1B-478C-9E03-42332C183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7483DEC-A09D-47CE-AEB3-DCFB2DE8CC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DB3FB5B-88B6-4C16-96E6-5CB8DD88FB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BE6A9B7-53AC-4CD0-B996-172A6434B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29CC6-8834-4794-8736-14708177B7B8}" type="datetimeFigureOut">
              <a:rPr lang="ko-KR" altLang="en-US" smtClean="0"/>
              <a:t>2020-07-24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EF2FAF4-BDF9-4E76-B292-9A38D7556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B376AE1-E8D0-4CC6-8AEF-6B349B6B8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ED997-B29D-469E-99F3-7E3214B4B1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2630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A377B66-964D-4BEA-A155-22CDA0E91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0F7EC09-3155-49EF-A20C-2C7BE5406A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B6BE46-0F33-4EBB-8214-05BB8A29E7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529CC6-8834-4794-8736-14708177B7B8}" type="datetimeFigureOut">
              <a:rPr lang="ko-KR" altLang="en-US" smtClean="0"/>
              <a:t>2020-07-24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07BED7-EDB5-404E-9B4D-B0059D227C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E9E1B4-EB86-41C7-A44D-85D2636954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7ED997-B29D-469E-99F3-7E3214B4B1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9850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4CBCD2-B7EF-48E0-AEC0-1A370A1318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자동차 번호판 인식</a:t>
            </a:r>
          </a:p>
        </p:txBody>
      </p:sp>
    </p:spTree>
    <p:extLst>
      <p:ext uri="{BB962C8B-B14F-4D97-AF65-F5344CB8AC3E}">
        <p14:creationId xmlns:p14="http://schemas.microsoft.com/office/powerpoint/2010/main" val="13920662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DDE3408C-4BD3-4C74-863A-3FC42F660D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17858"/>
            <a:ext cx="12192000" cy="5622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2998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E9B10CF-9523-4F17-928F-5BCBF9E8A3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188951" cy="6861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6684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D0D900EC-5232-443A-8F14-6DF164EC15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28206"/>
            <a:ext cx="12192000" cy="600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3319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C11EB8D1-CD7F-429D-A38C-F355BAA1C7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8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8944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7726DC00-11A1-433C-B1B2-AAF8DB7333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414181"/>
            <a:ext cx="12192000" cy="402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9860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2E4405EC-269B-4668-8AD2-7F5C85C266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6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970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D1198113-44B6-4F58-B6F4-B2F565E2E5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72984"/>
            <a:ext cx="12192000" cy="6512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4705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62F79EE7-8FB5-42D9-9BB4-9D440E9CEE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" y="-1"/>
            <a:ext cx="12192001" cy="6888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1328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F2D717F5-7610-426A-AD5F-1846C8B782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" y="-1"/>
            <a:ext cx="12192001" cy="6845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2490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94D8B29B-11FF-40DC-A11E-E8CF99E595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23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E965BD05-B672-4D3F-A585-6B7836B446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65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4268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FE1D0F91-E007-4F44-8D65-BE297B4147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3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3127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7252D0D2-CBC8-498E-A2CC-A423D92179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60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3355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A977C17F-51F6-4A26-B429-832007CF2B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758820"/>
            <a:ext cx="12181753" cy="3340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1979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EC91BECF-C81E-4955-A070-CDD0FC8F63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450910"/>
            <a:ext cx="12192000" cy="3956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0292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1A2A2294-D81A-4DD8-8220-DF76A24E3C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32" y="0"/>
            <a:ext cx="12172768" cy="6841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6602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6B397148-A189-46FD-BD27-D98209C79D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534885"/>
            <a:ext cx="12187132" cy="3788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8166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0ECBAB5E-468C-4619-A8BE-8D9BE7833C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7DC936D-8605-418B-8DD9-3A96807BEDC9}"/>
              </a:ext>
            </a:extLst>
          </p:cNvPr>
          <p:cNvSpPr txBox="1"/>
          <p:nvPr/>
        </p:nvSpPr>
        <p:spPr>
          <a:xfrm>
            <a:off x="2258008" y="438539"/>
            <a:ext cx="1758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&lt;- </a:t>
            </a:r>
            <a:r>
              <a:rPr lang="ko-KR" altLang="en-US" dirty="0"/>
              <a:t>검출된 글자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377F19-4B55-4325-9655-87C7BDDDD90D}"/>
              </a:ext>
            </a:extLst>
          </p:cNvPr>
          <p:cNvSpPr txBox="1"/>
          <p:nvPr/>
        </p:nvSpPr>
        <p:spPr>
          <a:xfrm>
            <a:off x="4611458" y="5868955"/>
            <a:ext cx="2969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검출하는데 사용한 이미지</a:t>
            </a:r>
          </a:p>
        </p:txBody>
      </p:sp>
    </p:spTree>
    <p:extLst>
      <p:ext uri="{BB962C8B-B14F-4D97-AF65-F5344CB8AC3E}">
        <p14:creationId xmlns:p14="http://schemas.microsoft.com/office/powerpoint/2010/main" val="4588431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BF8A49C4-83FF-4392-AD03-D5FF1DD59C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2927" y="1754155"/>
            <a:ext cx="12204927" cy="3349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7654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6747303C-961F-4CC0-89F1-F220E83AB1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7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582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78EAFF5A-D604-4277-A085-DF2422CC85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66" y="0"/>
            <a:ext cx="12081933" cy="6796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158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CDA4F1E3-6CCC-4EE4-8D53-9F217193F4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133"/>
          <a:stretch/>
        </p:blipFill>
        <p:spPr>
          <a:xfrm>
            <a:off x="0" y="1791477"/>
            <a:ext cx="12192000" cy="3275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191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내용 개체 틀 3" descr="자동차, 앉아있는, 사진, 모니터이(가) 표시된 사진&#10;&#10;자동 생성된 설명">
            <a:extLst>
              <a:ext uri="{FF2B5EF4-FFF2-40B4-BE49-F238E27FC236}">
                <a16:creationId xmlns:a16="http://schemas.microsoft.com/office/drawing/2014/main" id="{CC247254-943A-48A5-9B66-29D758E5A5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5318" b="11054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2918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19E77ED-3F37-4FB1-B2F7-0B7D5B5E87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892" y="1978090"/>
            <a:ext cx="12196892" cy="2901820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00B8AA67-A132-40D3-B7D4-DEA35F2CF7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934" y="1311247"/>
            <a:ext cx="5207000" cy="666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6172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그림 3" descr="자동차, 도로, 사진, 앉아있는이(가) 표시된 사진&#10;&#10;자동 생성된 설명">
            <a:extLst>
              <a:ext uri="{FF2B5EF4-FFF2-40B4-BE49-F238E27FC236}">
                <a16:creationId xmlns:a16="http://schemas.microsoft.com/office/drawing/2014/main" id="{A7E71673-3C13-4D1E-B8DC-3C84A20F51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329" b="11043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2042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03A8FEB9-A717-4328-9513-F807036F67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42592"/>
            <a:ext cx="12188110" cy="177281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0BC5B56-74EF-4BA7-8F8C-008AE383BFA5}"/>
              </a:ext>
            </a:extLst>
          </p:cNvPr>
          <p:cNvSpPr txBox="1"/>
          <p:nvPr/>
        </p:nvSpPr>
        <p:spPr>
          <a:xfrm>
            <a:off x="625151" y="4315408"/>
            <a:ext cx="3605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이진화 이전에 </a:t>
            </a:r>
            <a:r>
              <a:rPr lang="en-US" altLang="ko-KR" dirty="0" err="1"/>
              <a:t>GaussianBlur</a:t>
            </a:r>
            <a:r>
              <a:rPr lang="en-US" altLang="ko-KR" dirty="0"/>
              <a:t> </a:t>
            </a:r>
            <a:r>
              <a:rPr lang="ko-KR" altLang="en-US" dirty="0"/>
              <a:t>처리</a:t>
            </a:r>
          </a:p>
        </p:txBody>
      </p:sp>
    </p:spTree>
    <p:extLst>
      <p:ext uri="{BB962C8B-B14F-4D97-AF65-F5344CB8AC3E}">
        <p14:creationId xmlns:p14="http://schemas.microsoft.com/office/powerpoint/2010/main" val="23609437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D3BFD86-2597-4F71-9D6A-F03506D4CD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7295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379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13</Words>
  <Application>Microsoft Office PowerPoint</Application>
  <PresentationFormat>와이드스크린</PresentationFormat>
  <Paragraphs>4</Paragraphs>
  <Slides>28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1" baseType="lpstr">
      <vt:lpstr>맑은 고딕</vt:lpstr>
      <vt:lpstr>Arial</vt:lpstr>
      <vt:lpstr>Office 테마</vt:lpstr>
      <vt:lpstr>자동차 번호판 인식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자동차 번호판 인식</dc:title>
  <dc:creator>임 순길</dc:creator>
  <cp:lastModifiedBy>임 순길</cp:lastModifiedBy>
  <cp:revision>3</cp:revision>
  <dcterms:created xsi:type="dcterms:W3CDTF">2020-07-24T11:03:36Z</dcterms:created>
  <dcterms:modified xsi:type="dcterms:W3CDTF">2020-07-24T11:14:11Z</dcterms:modified>
</cp:coreProperties>
</file>