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37E84-C779-4064-B3B5-27CF2807D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5A979-1A9F-4E2D-A366-90A1DEF8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DCBEC-D943-4A05-9146-D965CD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E948-1FD7-4848-A15F-4A384E4F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D03-4B7E-4817-A443-AC7C702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7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3EA7-D1E3-473E-BA2B-859CD15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CF7BC-2D1D-45BA-AD01-2F352258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34C0C-EF16-4D27-B2A2-71B3C268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7810-8FE4-422A-AAF2-AFC075FD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724FC-DAB0-4737-84E0-BA681C16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5F391F-C939-4DA9-9FBF-986B90B1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B808A-F987-4722-BF18-3EE59648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2001C-D5A5-4B1B-9B95-5CD9D377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7420-9822-46A3-9EF3-79D7E034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40F20-048B-406F-A1A2-B74E14B7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B5A8A-B85D-4364-AC38-D86C9638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C7BD-262C-4083-A23C-C353BC0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9420-3220-4280-892A-CF4318F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03210-6644-41C6-856B-616B5829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DBF64-0D70-4BA0-AB36-7302B41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6973A-6FA4-45E0-A0B5-DCCB7A2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06D9F-0B72-4CD6-8F78-5A0819C8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4D14F-59B3-407F-832E-8BF5DF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74B7E-B3B7-4379-8D87-CBFC61FA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87118-034E-420B-A2C5-ED8B999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705B9-5A94-4C0C-9837-C8A40694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FFC69-3619-46BC-886B-071D130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557CD-94DB-417F-B429-53C1DCF3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ACEA5-0BCC-4162-95A9-EB313989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3664-B3A0-4BC6-9EEE-A9625572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7FD39-C505-40B8-8A54-BB84B1A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66D7-83E5-435A-9F40-B8EF1AA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9031B-AD0E-4539-9B26-CFFBF2FB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DA9AB-FC6D-45EB-A14B-C1610F17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CF2B95-64F1-4FD5-85EC-AECCABFE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4414C-A7E3-4618-8C2D-F714A6E02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A5D4A-A57E-4DFA-A2A2-FB223A5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FD633-D9B1-45BF-B010-8FB59F1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AECF1-6DD1-42EF-8F44-777E48A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4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65D9-8536-4746-B952-6AE79C7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A40D9-8DF2-48AF-A399-A925C75E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7D0A2-7CFC-4E3E-B2EB-26455BA2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84F59-7451-44EC-9C5D-4B942B81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8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99AF-11B8-4D6D-85EA-2CE7B41D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1BE99-4BAB-4CF2-AC34-B9B8E8FC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6EEDA-2EDC-4795-8570-6DBA4F0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64B4E-CE87-4FF3-AA91-A646176F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3EA17-8FE6-4D12-B0F0-6D178653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E2148-EC0F-437F-936E-0AF21B8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91461-3280-43F4-B712-4154B3BB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991B2-B19F-4253-8A0D-93E8BF2C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4AE3D-A9CE-4E86-84D6-9E7D736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D18F-20AE-4030-B431-9270C878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D8A966-1A3D-4C8E-A299-2CF9601B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CCE2E-2677-4262-8782-065C3B4B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08317-FCBC-49CB-91A0-ABE703FB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38E08-53E3-480A-A383-B1C9C75F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C2AAE-5781-4521-9BD8-BAD3469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C95060-DE34-4745-A950-81F2007F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662FC-B36C-4606-A04B-59885A5D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B374C-9F82-4D97-B0DB-B2B79E73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0CD8-D43F-4B70-907E-9372E8B3E83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C136C-E8A3-4E03-B66F-1A00E7AE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835A-E968-48DE-A8CF-C15938614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74FFC8-89F7-489A-8E03-EAAA83711418}"/>
              </a:ext>
            </a:extLst>
          </p:cNvPr>
          <p:cNvGrpSpPr/>
          <p:nvPr/>
        </p:nvGrpSpPr>
        <p:grpSpPr>
          <a:xfrm>
            <a:off x="2068968" y="1018295"/>
            <a:ext cx="1115127" cy="835177"/>
            <a:chOff x="2068968" y="1018295"/>
            <a:chExt cx="1115127" cy="83517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AF7573D-75A6-4A9E-A37D-C38377567395}"/>
                </a:ext>
              </a:extLst>
            </p:cNvPr>
            <p:cNvGrpSpPr/>
            <p:nvPr/>
          </p:nvGrpSpPr>
          <p:grpSpPr>
            <a:xfrm>
              <a:off x="2068968" y="1143562"/>
              <a:ext cx="1115127" cy="709910"/>
              <a:chOff x="2068968" y="1143562"/>
              <a:chExt cx="1115127" cy="70991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8046D65-F780-4D9F-9D5C-0359FF120CCF}"/>
                  </a:ext>
                </a:extLst>
              </p:cNvPr>
              <p:cNvSpPr/>
              <p:nvPr/>
            </p:nvSpPr>
            <p:spPr>
              <a:xfrm>
                <a:off x="3017627" y="1542145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4EA9138-4A57-415B-9113-9B71FFB960E6}"/>
                  </a:ext>
                </a:extLst>
              </p:cNvPr>
              <p:cNvSpPr/>
              <p:nvPr/>
            </p:nvSpPr>
            <p:spPr>
              <a:xfrm>
                <a:off x="3029350" y="1218794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9ABF2F-6D29-42C1-AAA5-165E685173D1}"/>
                  </a:ext>
                </a:extLst>
              </p:cNvPr>
              <p:cNvSpPr/>
              <p:nvPr/>
            </p:nvSpPr>
            <p:spPr>
              <a:xfrm>
                <a:off x="2068968" y="121776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CB13BC4-FC7B-4ADC-818B-83E77175519B}"/>
                  </a:ext>
                </a:extLst>
              </p:cNvPr>
              <p:cNvSpPr/>
              <p:nvPr/>
            </p:nvSpPr>
            <p:spPr>
              <a:xfrm>
                <a:off x="2068968" y="1435809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A97C0C-CB5B-47DD-AC49-D9A2C882ED4B}"/>
                  </a:ext>
                </a:extLst>
              </p:cNvPr>
              <p:cNvSpPr/>
              <p:nvPr/>
            </p:nvSpPr>
            <p:spPr>
              <a:xfrm>
                <a:off x="2068968" y="1667923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678432-C8E9-409D-A731-DD0D2CEB3543}"/>
                  </a:ext>
                </a:extLst>
              </p:cNvPr>
              <p:cNvSpPr/>
              <p:nvPr/>
            </p:nvSpPr>
            <p:spPr>
              <a:xfrm>
                <a:off x="2206996" y="1143562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화살표: 아래쪽 138">
              <a:extLst>
                <a:ext uri="{FF2B5EF4-FFF2-40B4-BE49-F238E27FC236}">
                  <a16:creationId xmlns:a16="http://schemas.microsoft.com/office/drawing/2014/main" id="{0C620DD2-EC0A-497D-B1D3-4B9846A7853D}"/>
                </a:ext>
              </a:extLst>
            </p:cNvPr>
            <p:cNvSpPr/>
            <p:nvPr/>
          </p:nvSpPr>
          <p:spPr>
            <a:xfrm>
              <a:off x="2307102" y="101829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화살표: 아래쪽 139">
              <a:extLst>
                <a:ext uri="{FF2B5EF4-FFF2-40B4-BE49-F238E27FC236}">
                  <a16:creationId xmlns:a16="http://schemas.microsoft.com/office/drawing/2014/main" id="{58CBEF63-C9DB-4D27-8EA4-E59B587D3E08}"/>
                </a:ext>
              </a:extLst>
            </p:cNvPr>
            <p:cNvSpPr/>
            <p:nvPr/>
          </p:nvSpPr>
          <p:spPr>
            <a:xfrm>
              <a:off x="2697636" y="101829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5B0F79D-8984-467B-BFFC-D3F36C8CEFB0}"/>
              </a:ext>
            </a:extLst>
          </p:cNvPr>
          <p:cNvGrpSpPr/>
          <p:nvPr/>
        </p:nvGrpSpPr>
        <p:grpSpPr>
          <a:xfrm>
            <a:off x="2022524" y="2436792"/>
            <a:ext cx="1138577" cy="835173"/>
            <a:chOff x="2022524" y="2436792"/>
            <a:chExt cx="1138577" cy="83517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6005C37-40CB-4AEF-AF95-48D118BA28F5}"/>
                </a:ext>
              </a:extLst>
            </p:cNvPr>
            <p:cNvGrpSpPr/>
            <p:nvPr/>
          </p:nvGrpSpPr>
          <p:grpSpPr>
            <a:xfrm>
              <a:off x="2022524" y="2562055"/>
              <a:ext cx="1138577" cy="709910"/>
              <a:chOff x="2022524" y="2562055"/>
              <a:chExt cx="1138577" cy="70991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3FD3D0F-4A2D-4EC3-9135-7F708799DF15}"/>
                  </a:ext>
                </a:extLst>
              </p:cNvPr>
              <p:cNvSpPr/>
              <p:nvPr/>
            </p:nvSpPr>
            <p:spPr>
              <a:xfrm>
                <a:off x="3006356" y="2834239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FF916EF-F0E4-41A4-B830-D6EBB4790185}"/>
                  </a:ext>
                </a:extLst>
              </p:cNvPr>
              <p:cNvSpPr/>
              <p:nvPr/>
            </p:nvSpPr>
            <p:spPr>
              <a:xfrm>
                <a:off x="2024872" y="2636255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B928882-B4B4-407E-B417-8B7E22FC7A52}"/>
                  </a:ext>
                </a:extLst>
              </p:cNvPr>
              <p:cNvSpPr/>
              <p:nvPr/>
            </p:nvSpPr>
            <p:spPr>
              <a:xfrm>
                <a:off x="2024872" y="2783962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78659F7-91BC-47C2-AE87-0C13087C7E71}"/>
                  </a:ext>
                </a:extLst>
              </p:cNvPr>
              <p:cNvSpPr/>
              <p:nvPr/>
            </p:nvSpPr>
            <p:spPr>
              <a:xfrm>
                <a:off x="2024872" y="2945736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B7BB01-758D-42CC-A491-776DE816C493}"/>
                  </a:ext>
                </a:extLst>
              </p:cNvPr>
              <p:cNvSpPr/>
              <p:nvPr/>
            </p:nvSpPr>
            <p:spPr>
              <a:xfrm>
                <a:off x="2022524" y="3112204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ED625A-15A5-4826-8C75-FC798B848D31}"/>
                  </a:ext>
                </a:extLst>
              </p:cNvPr>
              <p:cNvSpPr/>
              <p:nvPr/>
            </p:nvSpPr>
            <p:spPr>
              <a:xfrm>
                <a:off x="2184002" y="2562055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화살표: 아래쪽 140">
              <a:extLst>
                <a:ext uri="{FF2B5EF4-FFF2-40B4-BE49-F238E27FC236}">
                  <a16:creationId xmlns:a16="http://schemas.microsoft.com/office/drawing/2014/main" id="{A032B14C-FCC6-4911-9A48-366AD539ACFE}"/>
                </a:ext>
              </a:extLst>
            </p:cNvPr>
            <p:cNvSpPr/>
            <p:nvPr/>
          </p:nvSpPr>
          <p:spPr>
            <a:xfrm>
              <a:off x="2459502" y="24367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9344413-C2E9-489F-9514-47650AC2C3D8}"/>
              </a:ext>
            </a:extLst>
          </p:cNvPr>
          <p:cNvGrpSpPr/>
          <p:nvPr/>
        </p:nvGrpSpPr>
        <p:grpSpPr>
          <a:xfrm>
            <a:off x="4507367" y="1015947"/>
            <a:ext cx="1101762" cy="827227"/>
            <a:chOff x="4507367" y="1015947"/>
            <a:chExt cx="1101762" cy="827227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A2AB74F-74AA-4439-B8D3-65CEE5363BDF}"/>
                </a:ext>
              </a:extLst>
            </p:cNvPr>
            <p:cNvGrpSpPr/>
            <p:nvPr/>
          </p:nvGrpSpPr>
          <p:grpSpPr>
            <a:xfrm>
              <a:off x="4507367" y="1133264"/>
              <a:ext cx="1101762" cy="709910"/>
              <a:chOff x="4507367" y="1133264"/>
              <a:chExt cx="1101762" cy="7099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308CE41-0E2D-4C8C-84CE-1950B981C324}"/>
                  </a:ext>
                </a:extLst>
              </p:cNvPr>
              <p:cNvSpPr/>
              <p:nvPr/>
            </p:nvSpPr>
            <p:spPr>
              <a:xfrm>
                <a:off x="5467045" y="1531847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50AC2C-FFDE-4468-ABE0-4FDA18C649AA}"/>
                  </a:ext>
                </a:extLst>
              </p:cNvPr>
              <p:cNvSpPr/>
              <p:nvPr/>
            </p:nvSpPr>
            <p:spPr>
              <a:xfrm>
                <a:off x="5467045" y="1208496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9EE7DF-FD66-41A3-B1F0-B340EF33F321}"/>
                  </a:ext>
                </a:extLst>
              </p:cNvPr>
              <p:cNvSpPr/>
              <p:nvPr/>
            </p:nvSpPr>
            <p:spPr>
              <a:xfrm>
                <a:off x="4507367" y="1286631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53E99CC-0788-4B4C-802C-1F0AD8E1899C}"/>
                  </a:ext>
                </a:extLst>
              </p:cNvPr>
              <p:cNvSpPr/>
              <p:nvPr/>
            </p:nvSpPr>
            <p:spPr>
              <a:xfrm>
                <a:off x="4507367" y="1580259"/>
                <a:ext cx="154745" cy="1048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D0486DD-4158-4FBE-B8D1-DA3EF8FA422E}"/>
                  </a:ext>
                </a:extLst>
              </p:cNvPr>
              <p:cNvSpPr/>
              <p:nvPr/>
            </p:nvSpPr>
            <p:spPr>
              <a:xfrm>
                <a:off x="4652429" y="1133264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화살표: 아래쪽 141">
              <a:extLst>
                <a:ext uri="{FF2B5EF4-FFF2-40B4-BE49-F238E27FC236}">
                  <a16:creationId xmlns:a16="http://schemas.microsoft.com/office/drawing/2014/main" id="{DF0CB32C-E111-4BAE-B0F0-2D8EE5364878}"/>
                </a:ext>
              </a:extLst>
            </p:cNvPr>
            <p:cNvSpPr/>
            <p:nvPr/>
          </p:nvSpPr>
          <p:spPr>
            <a:xfrm>
              <a:off x="4865078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화살표: 아래쪽 142">
              <a:extLst>
                <a:ext uri="{FF2B5EF4-FFF2-40B4-BE49-F238E27FC236}">
                  <a16:creationId xmlns:a16="http://schemas.microsoft.com/office/drawing/2014/main" id="{DB02F298-CD04-4A81-B28D-D2AA43ECC6A8}"/>
                </a:ext>
              </a:extLst>
            </p:cNvPr>
            <p:cNvSpPr/>
            <p:nvPr/>
          </p:nvSpPr>
          <p:spPr>
            <a:xfrm>
              <a:off x="5227476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화살표: 아래쪽 143">
              <a:extLst>
                <a:ext uri="{FF2B5EF4-FFF2-40B4-BE49-F238E27FC236}">
                  <a16:creationId xmlns:a16="http://schemas.microsoft.com/office/drawing/2014/main" id="{B1587288-DC4C-4B0C-A4C6-BBF3DF196B5F}"/>
                </a:ext>
              </a:extLst>
            </p:cNvPr>
            <p:cNvSpPr/>
            <p:nvPr/>
          </p:nvSpPr>
          <p:spPr>
            <a:xfrm>
              <a:off x="4682198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화살표: 아래쪽 144">
              <a:extLst>
                <a:ext uri="{FF2B5EF4-FFF2-40B4-BE49-F238E27FC236}">
                  <a16:creationId xmlns:a16="http://schemas.microsoft.com/office/drawing/2014/main" id="{9FDA5C48-44C7-441C-BBFA-5CAE72B80C4F}"/>
                </a:ext>
              </a:extLst>
            </p:cNvPr>
            <p:cNvSpPr/>
            <p:nvPr/>
          </p:nvSpPr>
          <p:spPr>
            <a:xfrm>
              <a:off x="5044596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BCEE91DA-93AF-4787-BADA-8F1B4C079CE6}"/>
              </a:ext>
            </a:extLst>
          </p:cNvPr>
          <p:cNvGrpSpPr/>
          <p:nvPr/>
        </p:nvGrpSpPr>
        <p:grpSpPr>
          <a:xfrm>
            <a:off x="4513255" y="2237951"/>
            <a:ext cx="1101762" cy="869269"/>
            <a:chOff x="4513255" y="2237951"/>
            <a:chExt cx="1101762" cy="86926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17F4A0A-7BD5-4D8A-8E82-F41DAB6EB8F0}"/>
                </a:ext>
              </a:extLst>
            </p:cNvPr>
            <p:cNvGrpSpPr/>
            <p:nvPr/>
          </p:nvGrpSpPr>
          <p:grpSpPr>
            <a:xfrm>
              <a:off x="4513255" y="2397310"/>
              <a:ext cx="1101762" cy="709910"/>
              <a:chOff x="4507367" y="1133264"/>
              <a:chExt cx="1101762" cy="70991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E7965F6-D49A-45EA-A9B5-4CCF624784F3}"/>
                  </a:ext>
                </a:extLst>
              </p:cNvPr>
              <p:cNvSpPr/>
              <p:nvPr/>
            </p:nvSpPr>
            <p:spPr>
              <a:xfrm>
                <a:off x="5467045" y="1531847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26796E7-7344-44DC-8730-8C2A198391F6}"/>
                  </a:ext>
                </a:extLst>
              </p:cNvPr>
              <p:cNvSpPr/>
              <p:nvPr/>
            </p:nvSpPr>
            <p:spPr>
              <a:xfrm>
                <a:off x="5467045" y="1208496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B366CFE-6C8F-452D-9959-E60BA5BB5F0A}"/>
                  </a:ext>
                </a:extLst>
              </p:cNvPr>
              <p:cNvSpPr/>
              <p:nvPr/>
            </p:nvSpPr>
            <p:spPr>
              <a:xfrm>
                <a:off x="4507367" y="1441379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AD645EE-853F-471F-B1E1-8738EF7BB78D}"/>
                  </a:ext>
                </a:extLst>
              </p:cNvPr>
              <p:cNvSpPr/>
              <p:nvPr/>
            </p:nvSpPr>
            <p:spPr>
              <a:xfrm>
                <a:off x="4652429" y="1133264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화살표: 아래쪽 145">
              <a:extLst>
                <a:ext uri="{FF2B5EF4-FFF2-40B4-BE49-F238E27FC236}">
                  <a16:creationId xmlns:a16="http://schemas.microsoft.com/office/drawing/2014/main" id="{5F1B1551-3B43-465A-8167-58CA857FA47A}"/>
                </a:ext>
              </a:extLst>
            </p:cNvPr>
            <p:cNvSpPr/>
            <p:nvPr/>
          </p:nvSpPr>
          <p:spPr>
            <a:xfrm>
              <a:off x="5002641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살표: 아래쪽 146">
              <a:extLst>
                <a:ext uri="{FF2B5EF4-FFF2-40B4-BE49-F238E27FC236}">
                  <a16:creationId xmlns:a16="http://schemas.microsoft.com/office/drawing/2014/main" id="{DE4228D5-1633-4AA9-9B58-25B7D39BF9BD}"/>
                </a:ext>
              </a:extLst>
            </p:cNvPr>
            <p:cNvSpPr/>
            <p:nvPr/>
          </p:nvSpPr>
          <p:spPr>
            <a:xfrm>
              <a:off x="4819761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화살표: 아래쪽 147">
              <a:extLst>
                <a:ext uri="{FF2B5EF4-FFF2-40B4-BE49-F238E27FC236}">
                  <a16:creationId xmlns:a16="http://schemas.microsoft.com/office/drawing/2014/main" id="{ADB25B65-C68D-4E7D-A873-2C9E7E61797C}"/>
                </a:ext>
              </a:extLst>
            </p:cNvPr>
            <p:cNvSpPr/>
            <p:nvPr/>
          </p:nvSpPr>
          <p:spPr>
            <a:xfrm>
              <a:off x="5182159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7B9B724-9DC5-410E-9B49-14F50128B97D}"/>
              </a:ext>
            </a:extLst>
          </p:cNvPr>
          <p:cNvGrpSpPr/>
          <p:nvPr/>
        </p:nvGrpSpPr>
        <p:grpSpPr>
          <a:xfrm>
            <a:off x="1846226" y="4432819"/>
            <a:ext cx="1298459" cy="766843"/>
            <a:chOff x="1846226" y="4432819"/>
            <a:chExt cx="1298459" cy="76684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C66CC83-F623-47AA-9A61-9A01B0F46766}"/>
                </a:ext>
              </a:extLst>
            </p:cNvPr>
            <p:cNvGrpSpPr/>
            <p:nvPr/>
          </p:nvGrpSpPr>
          <p:grpSpPr>
            <a:xfrm>
              <a:off x="1846226" y="4606697"/>
              <a:ext cx="1298459" cy="592965"/>
              <a:chOff x="1846226" y="4606697"/>
              <a:chExt cx="1298459" cy="592965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9B740D2-2E88-41F1-821A-7BBA1EA89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8559" y="4606697"/>
                <a:ext cx="985125" cy="5929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BD4308B-17A9-4653-BA65-82CD106C73DB}"/>
                  </a:ext>
                </a:extLst>
              </p:cNvPr>
              <p:cNvSpPr/>
              <p:nvPr/>
            </p:nvSpPr>
            <p:spPr>
              <a:xfrm>
                <a:off x="1846226" y="4716806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95CC59-93CC-4A18-9507-B077C21FE879}"/>
                  </a:ext>
                </a:extLst>
              </p:cNvPr>
              <p:cNvSpPr/>
              <p:nvPr/>
            </p:nvSpPr>
            <p:spPr>
              <a:xfrm>
                <a:off x="1846226" y="5010434"/>
                <a:ext cx="154745" cy="1048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E74F86A-2DCD-4F28-9A39-F7466A865F2E}"/>
                  </a:ext>
                </a:extLst>
              </p:cNvPr>
              <p:cNvSpPr/>
              <p:nvPr/>
            </p:nvSpPr>
            <p:spPr>
              <a:xfrm>
                <a:off x="2989940" y="4815437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화살표: 아래쪽 148">
              <a:extLst>
                <a:ext uri="{FF2B5EF4-FFF2-40B4-BE49-F238E27FC236}">
                  <a16:creationId xmlns:a16="http://schemas.microsoft.com/office/drawing/2014/main" id="{42598AF9-89E3-43F8-8D76-A057B0769D18}"/>
                </a:ext>
              </a:extLst>
            </p:cNvPr>
            <p:cNvSpPr/>
            <p:nvPr/>
          </p:nvSpPr>
          <p:spPr>
            <a:xfrm>
              <a:off x="2400563" y="443281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F4DDB01-29A7-443C-9607-6141384DDF18}"/>
              </a:ext>
            </a:extLst>
          </p:cNvPr>
          <p:cNvGrpSpPr/>
          <p:nvPr/>
        </p:nvGrpSpPr>
        <p:grpSpPr>
          <a:xfrm>
            <a:off x="1506255" y="5499704"/>
            <a:ext cx="1310178" cy="743035"/>
            <a:chOff x="1506255" y="5499704"/>
            <a:chExt cx="1310178" cy="743035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226ACA7-D3C8-40F1-8271-674399C6E8F2}"/>
                </a:ext>
              </a:extLst>
            </p:cNvPr>
            <p:cNvGrpSpPr/>
            <p:nvPr/>
          </p:nvGrpSpPr>
          <p:grpSpPr>
            <a:xfrm>
              <a:off x="1506255" y="5649774"/>
              <a:ext cx="1310178" cy="592965"/>
              <a:chOff x="1506255" y="5649774"/>
              <a:chExt cx="1310178" cy="592965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0BA79A9-93C8-42CB-B0C7-872BAF288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856" y="5649774"/>
                <a:ext cx="978770" cy="5929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70F83CA8-0C31-4DF2-827A-F613F017D7B2}"/>
                  </a:ext>
                </a:extLst>
              </p:cNvPr>
              <p:cNvSpPr/>
              <p:nvPr/>
            </p:nvSpPr>
            <p:spPr>
              <a:xfrm>
                <a:off x="1506255" y="5868011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89ECB36-484E-409E-983A-1FEB12DBAFF2}"/>
                  </a:ext>
                </a:extLst>
              </p:cNvPr>
              <p:cNvSpPr/>
              <p:nvPr/>
            </p:nvSpPr>
            <p:spPr>
              <a:xfrm>
                <a:off x="2661688" y="5840030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화살표: 아래쪽 149">
              <a:extLst>
                <a:ext uri="{FF2B5EF4-FFF2-40B4-BE49-F238E27FC236}">
                  <a16:creationId xmlns:a16="http://schemas.microsoft.com/office/drawing/2014/main" id="{4D8B098E-CBF9-4F4A-ABCF-CEF67AB296D1}"/>
                </a:ext>
              </a:extLst>
            </p:cNvPr>
            <p:cNvSpPr/>
            <p:nvPr/>
          </p:nvSpPr>
          <p:spPr>
            <a:xfrm>
              <a:off x="1883959" y="549970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화살표: 아래쪽 150">
              <a:extLst>
                <a:ext uri="{FF2B5EF4-FFF2-40B4-BE49-F238E27FC236}">
                  <a16:creationId xmlns:a16="http://schemas.microsoft.com/office/drawing/2014/main" id="{55B3EFB7-844E-4570-9066-BC2DEB3A7939}"/>
                </a:ext>
              </a:extLst>
            </p:cNvPr>
            <p:cNvSpPr/>
            <p:nvPr/>
          </p:nvSpPr>
          <p:spPr>
            <a:xfrm>
              <a:off x="2314356" y="549970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A6DC099-276C-44A4-B702-2B3D05B0C7FD}"/>
              </a:ext>
            </a:extLst>
          </p:cNvPr>
          <p:cNvGrpSpPr/>
          <p:nvPr/>
        </p:nvGrpSpPr>
        <p:grpSpPr>
          <a:xfrm>
            <a:off x="4088130" y="4916285"/>
            <a:ext cx="1375383" cy="1020281"/>
            <a:chOff x="4088130" y="4916285"/>
            <a:chExt cx="1375383" cy="102028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2818DB7-909E-4A51-BCB9-207B6C92CE55}"/>
                </a:ext>
              </a:extLst>
            </p:cNvPr>
            <p:cNvGrpSpPr/>
            <p:nvPr/>
          </p:nvGrpSpPr>
          <p:grpSpPr>
            <a:xfrm>
              <a:off x="4088130" y="5062845"/>
              <a:ext cx="1375383" cy="873721"/>
              <a:chOff x="4088130" y="5062845"/>
              <a:chExt cx="1375383" cy="873721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675EFF1D-367D-4D4D-B178-2742E87BF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8795" y="5062845"/>
                <a:ext cx="1055778" cy="87372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88C0AD6-3162-4BBE-883A-36EAC3952417}"/>
                  </a:ext>
                </a:extLst>
              </p:cNvPr>
              <p:cNvSpPr/>
              <p:nvPr/>
            </p:nvSpPr>
            <p:spPr>
              <a:xfrm>
                <a:off x="4088130" y="5137957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B556C27-D766-4CE1-8A77-D8DB0D5287AE}"/>
                  </a:ext>
                </a:extLst>
              </p:cNvPr>
              <p:cNvSpPr/>
              <p:nvPr/>
            </p:nvSpPr>
            <p:spPr>
              <a:xfrm>
                <a:off x="4088130" y="5285664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7C6FEED-91E9-40B2-A079-E337932DA044}"/>
                  </a:ext>
                </a:extLst>
              </p:cNvPr>
              <p:cNvSpPr/>
              <p:nvPr/>
            </p:nvSpPr>
            <p:spPr>
              <a:xfrm>
                <a:off x="4088130" y="5447438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8FEA0CD-F568-4476-AC7A-43FCFEF99A08}"/>
                  </a:ext>
                </a:extLst>
              </p:cNvPr>
              <p:cNvSpPr/>
              <p:nvPr/>
            </p:nvSpPr>
            <p:spPr>
              <a:xfrm>
                <a:off x="4088130" y="5613906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340BD5-4883-4AFC-8CB1-369BD0D7A745}"/>
                  </a:ext>
                </a:extLst>
              </p:cNvPr>
              <p:cNvSpPr/>
              <p:nvPr/>
            </p:nvSpPr>
            <p:spPr>
              <a:xfrm>
                <a:off x="4088130" y="5780374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E7FDEF8-7856-4F76-AACC-AF4DAB40A9D8}"/>
                  </a:ext>
                </a:extLst>
              </p:cNvPr>
              <p:cNvSpPr/>
              <p:nvPr/>
            </p:nvSpPr>
            <p:spPr>
              <a:xfrm>
                <a:off x="5308768" y="5403939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화살표: 아래쪽 151">
              <a:extLst>
                <a:ext uri="{FF2B5EF4-FFF2-40B4-BE49-F238E27FC236}">
                  <a16:creationId xmlns:a16="http://schemas.microsoft.com/office/drawing/2014/main" id="{BF1C24A3-DC2E-4615-990F-0929E6780C31}"/>
                </a:ext>
              </a:extLst>
            </p:cNvPr>
            <p:cNvSpPr/>
            <p:nvPr/>
          </p:nvSpPr>
          <p:spPr>
            <a:xfrm>
              <a:off x="4347161" y="491628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화살표: 아래쪽 152">
              <a:extLst>
                <a:ext uri="{FF2B5EF4-FFF2-40B4-BE49-F238E27FC236}">
                  <a16:creationId xmlns:a16="http://schemas.microsoft.com/office/drawing/2014/main" id="{7FC9E114-39CA-425C-A6DD-C7B7A3CCD2F9}"/>
                </a:ext>
              </a:extLst>
            </p:cNvPr>
            <p:cNvSpPr/>
            <p:nvPr/>
          </p:nvSpPr>
          <p:spPr>
            <a:xfrm>
              <a:off x="4777558" y="491628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화살표: 아래쪽 153">
              <a:extLst>
                <a:ext uri="{FF2B5EF4-FFF2-40B4-BE49-F238E27FC236}">
                  <a16:creationId xmlns:a16="http://schemas.microsoft.com/office/drawing/2014/main" id="{CA723400-9F7D-4A16-A6F4-7C28373E5930}"/>
                </a:ext>
              </a:extLst>
            </p:cNvPr>
            <p:cNvSpPr/>
            <p:nvPr/>
          </p:nvSpPr>
          <p:spPr>
            <a:xfrm>
              <a:off x="4558177" y="491628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화살표: 아래쪽 154">
              <a:extLst>
                <a:ext uri="{FF2B5EF4-FFF2-40B4-BE49-F238E27FC236}">
                  <a16:creationId xmlns:a16="http://schemas.microsoft.com/office/drawing/2014/main" id="{E358C7C8-7429-4993-88BE-62BCE3F2BFEC}"/>
                </a:ext>
              </a:extLst>
            </p:cNvPr>
            <p:cNvSpPr/>
            <p:nvPr/>
          </p:nvSpPr>
          <p:spPr>
            <a:xfrm>
              <a:off x="4988574" y="491628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7E14BE53-59C7-42D0-8986-DA0C28D6AD49}"/>
              </a:ext>
            </a:extLst>
          </p:cNvPr>
          <p:cNvGrpSpPr/>
          <p:nvPr/>
        </p:nvGrpSpPr>
        <p:grpSpPr>
          <a:xfrm>
            <a:off x="6662071" y="968540"/>
            <a:ext cx="858129" cy="1294911"/>
            <a:chOff x="6662071" y="968540"/>
            <a:chExt cx="858129" cy="1294911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F33B1EF-81EA-4DB8-BEBE-4CF8C1B787EA}"/>
                </a:ext>
              </a:extLst>
            </p:cNvPr>
            <p:cNvGrpSpPr/>
            <p:nvPr/>
          </p:nvGrpSpPr>
          <p:grpSpPr>
            <a:xfrm>
              <a:off x="6662071" y="1130166"/>
              <a:ext cx="858129" cy="1133285"/>
              <a:chOff x="6662071" y="1130166"/>
              <a:chExt cx="858129" cy="1133285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1536EC3E-6F20-41DF-A7EB-FA8347D1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8681" y="1130166"/>
                <a:ext cx="588270" cy="113328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80ABB60-06D4-42AD-B09B-D15016711119}"/>
                  </a:ext>
                </a:extLst>
              </p:cNvPr>
              <p:cNvSpPr/>
              <p:nvPr/>
            </p:nvSpPr>
            <p:spPr>
              <a:xfrm>
                <a:off x="6662071" y="16749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A7CE8AB-D723-4757-8E3F-37F9CD3935FE}"/>
                  </a:ext>
                </a:extLst>
              </p:cNvPr>
              <p:cNvSpPr/>
              <p:nvPr/>
            </p:nvSpPr>
            <p:spPr>
              <a:xfrm>
                <a:off x="7379523" y="147801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1B2B63C-E66D-4644-A586-77C63E9B74E9}"/>
                  </a:ext>
                </a:extLst>
              </p:cNvPr>
              <p:cNvSpPr/>
              <p:nvPr/>
            </p:nvSpPr>
            <p:spPr>
              <a:xfrm>
                <a:off x="7379523" y="185784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화살표: 아래쪽 155">
              <a:extLst>
                <a:ext uri="{FF2B5EF4-FFF2-40B4-BE49-F238E27FC236}">
                  <a16:creationId xmlns:a16="http://schemas.microsoft.com/office/drawing/2014/main" id="{69070D10-EE39-48A6-A126-4E7DD8004A9A}"/>
                </a:ext>
              </a:extLst>
            </p:cNvPr>
            <p:cNvSpPr/>
            <p:nvPr/>
          </p:nvSpPr>
          <p:spPr>
            <a:xfrm>
              <a:off x="6986955" y="968540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C7B560D1-69EA-4354-A1F0-5E14EB2CE1B1}"/>
              </a:ext>
            </a:extLst>
          </p:cNvPr>
          <p:cNvGrpSpPr/>
          <p:nvPr/>
        </p:nvGrpSpPr>
        <p:grpSpPr>
          <a:xfrm>
            <a:off x="7890652" y="613177"/>
            <a:ext cx="1438687" cy="865368"/>
            <a:chOff x="7890652" y="613177"/>
            <a:chExt cx="1438687" cy="86536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E0C5B63-6896-4CE8-9011-7FF09AE8C50E}"/>
                </a:ext>
              </a:extLst>
            </p:cNvPr>
            <p:cNvGrpSpPr/>
            <p:nvPr/>
          </p:nvGrpSpPr>
          <p:grpSpPr>
            <a:xfrm>
              <a:off x="7890652" y="787982"/>
              <a:ext cx="1438687" cy="690563"/>
              <a:chOff x="7890652" y="787982"/>
              <a:chExt cx="1438687" cy="690563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C857D1CE-F509-4A5F-9803-15B553883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3425" y="787982"/>
                <a:ext cx="1123951" cy="6905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8D9F6A7-C820-405D-B28D-C51CFE67A902}"/>
                  </a:ext>
                </a:extLst>
              </p:cNvPr>
              <p:cNvSpPr/>
              <p:nvPr/>
            </p:nvSpPr>
            <p:spPr>
              <a:xfrm>
                <a:off x="7890652" y="86372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13810BC-80B0-4CEE-AA0C-F3CBADE4A4EE}"/>
                  </a:ext>
                </a:extLst>
              </p:cNvPr>
              <p:cNvSpPr/>
              <p:nvPr/>
            </p:nvSpPr>
            <p:spPr>
              <a:xfrm>
                <a:off x="7890652" y="108176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C81C4FC-0ECF-4D83-9AB5-EBC9CB195B0D}"/>
                  </a:ext>
                </a:extLst>
              </p:cNvPr>
              <p:cNvSpPr/>
              <p:nvPr/>
            </p:nvSpPr>
            <p:spPr>
              <a:xfrm>
                <a:off x="7890652" y="1313881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99EF94E-AC07-44BC-9F32-AE2A9D8F9DAE}"/>
                  </a:ext>
                </a:extLst>
              </p:cNvPr>
              <p:cNvSpPr/>
              <p:nvPr/>
            </p:nvSpPr>
            <p:spPr>
              <a:xfrm>
                <a:off x="9174594" y="1061707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화살표: 아래쪽 156">
              <a:extLst>
                <a:ext uri="{FF2B5EF4-FFF2-40B4-BE49-F238E27FC236}">
                  <a16:creationId xmlns:a16="http://schemas.microsoft.com/office/drawing/2014/main" id="{FAF7383A-1C90-414F-8EAA-EC9E56791C36}"/>
                </a:ext>
              </a:extLst>
            </p:cNvPr>
            <p:cNvSpPr/>
            <p:nvPr/>
          </p:nvSpPr>
          <p:spPr>
            <a:xfrm>
              <a:off x="8297440" y="63529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화살표: 아래쪽 157">
              <a:extLst>
                <a:ext uri="{FF2B5EF4-FFF2-40B4-BE49-F238E27FC236}">
                  <a16:creationId xmlns:a16="http://schemas.microsoft.com/office/drawing/2014/main" id="{A3486F8B-067C-41F5-974E-E93680EA6E36}"/>
                </a:ext>
              </a:extLst>
            </p:cNvPr>
            <p:cNvSpPr/>
            <p:nvPr/>
          </p:nvSpPr>
          <p:spPr>
            <a:xfrm>
              <a:off x="8727332" y="61317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90B1FBB-8170-4AA2-A797-4D1EAA1DA2F2}"/>
              </a:ext>
            </a:extLst>
          </p:cNvPr>
          <p:cNvGrpSpPr/>
          <p:nvPr/>
        </p:nvGrpSpPr>
        <p:grpSpPr>
          <a:xfrm>
            <a:off x="9787895" y="1946089"/>
            <a:ext cx="1061202" cy="1021448"/>
            <a:chOff x="9787895" y="1946089"/>
            <a:chExt cx="1061202" cy="102144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D1DA398-EB6E-40EA-A6C0-2B3B80E90A57}"/>
                </a:ext>
              </a:extLst>
            </p:cNvPr>
            <p:cNvGrpSpPr/>
            <p:nvPr/>
          </p:nvGrpSpPr>
          <p:grpSpPr>
            <a:xfrm>
              <a:off x="9787895" y="2096086"/>
              <a:ext cx="1061202" cy="871451"/>
              <a:chOff x="9787895" y="2096086"/>
              <a:chExt cx="1061202" cy="871451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E83E605A-DE4A-46EF-899A-5AC9C70CD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1558" y="2096086"/>
                <a:ext cx="742950" cy="87145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1A2EBB0-1D61-4FD3-A050-C4D301D5B6AC}"/>
                  </a:ext>
                </a:extLst>
              </p:cNvPr>
              <p:cNvSpPr/>
              <p:nvPr/>
            </p:nvSpPr>
            <p:spPr>
              <a:xfrm>
                <a:off x="9787895" y="2338489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66998C0-446E-4368-8426-71C6CA071767}"/>
                  </a:ext>
                </a:extLst>
              </p:cNvPr>
              <p:cNvSpPr/>
              <p:nvPr/>
            </p:nvSpPr>
            <p:spPr>
              <a:xfrm>
                <a:off x="9787895" y="2514332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826652-4929-4B5C-AD23-B56BBD9914D7}"/>
                  </a:ext>
                </a:extLst>
              </p:cNvPr>
              <p:cNvSpPr/>
              <p:nvPr/>
            </p:nvSpPr>
            <p:spPr>
              <a:xfrm>
                <a:off x="9787895" y="2676106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D9C62ED-5310-4E75-82C5-C16C03850041}"/>
                  </a:ext>
                </a:extLst>
              </p:cNvPr>
              <p:cNvSpPr/>
              <p:nvPr/>
            </p:nvSpPr>
            <p:spPr>
              <a:xfrm>
                <a:off x="10707013" y="2636255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A7F8300-A74B-4C6E-9052-D4C1824D30AA}"/>
                  </a:ext>
                </a:extLst>
              </p:cNvPr>
              <p:cNvSpPr/>
              <p:nvPr/>
            </p:nvSpPr>
            <p:spPr>
              <a:xfrm>
                <a:off x="10707013" y="2312904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화살표: 아래쪽 158">
              <a:extLst>
                <a:ext uri="{FF2B5EF4-FFF2-40B4-BE49-F238E27FC236}">
                  <a16:creationId xmlns:a16="http://schemas.microsoft.com/office/drawing/2014/main" id="{BB35B234-DE87-4BD9-9E82-5B9A6078A443}"/>
                </a:ext>
              </a:extLst>
            </p:cNvPr>
            <p:cNvSpPr/>
            <p:nvPr/>
          </p:nvSpPr>
          <p:spPr>
            <a:xfrm>
              <a:off x="10261806" y="194608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6EB8C16-8E3C-431B-91FE-56C5B0047FE7}"/>
              </a:ext>
            </a:extLst>
          </p:cNvPr>
          <p:cNvGrpSpPr/>
          <p:nvPr/>
        </p:nvGrpSpPr>
        <p:grpSpPr>
          <a:xfrm>
            <a:off x="9785104" y="3463384"/>
            <a:ext cx="755525" cy="1121521"/>
            <a:chOff x="9785104" y="3463384"/>
            <a:chExt cx="755525" cy="112152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64B4DFA-889D-405D-9EDC-EE7BD3522BE5}"/>
                </a:ext>
              </a:extLst>
            </p:cNvPr>
            <p:cNvGrpSpPr/>
            <p:nvPr/>
          </p:nvGrpSpPr>
          <p:grpSpPr>
            <a:xfrm>
              <a:off x="9785104" y="3633274"/>
              <a:ext cx="755525" cy="951631"/>
              <a:chOff x="9785104" y="3633274"/>
              <a:chExt cx="755525" cy="951631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C18015C-6D69-47AE-A1C8-06288C55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47813" y="3633274"/>
                <a:ext cx="431045" cy="95163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278D960-EC3D-4F80-8EC6-BBD083E99DFB}"/>
                  </a:ext>
                </a:extLst>
              </p:cNvPr>
              <p:cNvSpPr/>
              <p:nvPr/>
            </p:nvSpPr>
            <p:spPr>
              <a:xfrm>
                <a:off x="9785104" y="39539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D3B51DB-64C8-4375-85FF-D2353900CBA0}"/>
                  </a:ext>
                </a:extLst>
              </p:cNvPr>
              <p:cNvSpPr/>
              <p:nvPr/>
            </p:nvSpPr>
            <p:spPr>
              <a:xfrm>
                <a:off x="9785104" y="423293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82B18D0-67CA-4128-9B9D-36A5C62F2701}"/>
                  </a:ext>
                </a:extLst>
              </p:cNvPr>
              <p:cNvSpPr/>
              <p:nvPr/>
            </p:nvSpPr>
            <p:spPr>
              <a:xfrm>
                <a:off x="10398545" y="4038893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171E1E7-9332-4D59-B7FD-267E57F4FA0B}"/>
                  </a:ext>
                </a:extLst>
              </p:cNvPr>
              <p:cNvSpPr/>
              <p:nvPr/>
            </p:nvSpPr>
            <p:spPr>
              <a:xfrm>
                <a:off x="10398545" y="3715542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A181C1-CE42-4791-8C04-162C95215B8C}"/>
                  </a:ext>
                </a:extLst>
              </p:cNvPr>
              <p:cNvSpPr/>
              <p:nvPr/>
            </p:nvSpPr>
            <p:spPr>
              <a:xfrm>
                <a:off x="10382132" y="4346039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화살표: 아래쪽 159">
              <a:extLst>
                <a:ext uri="{FF2B5EF4-FFF2-40B4-BE49-F238E27FC236}">
                  <a16:creationId xmlns:a16="http://schemas.microsoft.com/office/drawing/2014/main" id="{BE2A95D8-089E-40AA-A47E-11E8E8E11D34}"/>
                </a:ext>
              </a:extLst>
            </p:cNvPr>
            <p:cNvSpPr/>
            <p:nvPr/>
          </p:nvSpPr>
          <p:spPr>
            <a:xfrm>
              <a:off x="10008590" y="34633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43FF5BA5-D818-4648-B203-C69F0AD7E8B9}"/>
                </a:ext>
              </a:extLst>
            </p:cNvPr>
            <p:cNvSpPr/>
            <p:nvPr/>
          </p:nvSpPr>
          <p:spPr>
            <a:xfrm>
              <a:off x="10178281" y="34633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96323A-9F33-4499-885E-7E241CC2F16A}"/>
              </a:ext>
            </a:extLst>
          </p:cNvPr>
          <p:cNvGrpSpPr/>
          <p:nvPr/>
        </p:nvGrpSpPr>
        <p:grpSpPr>
          <a:xfrm>
            <a:off x="5764088" y="4038893"/>
            <a:ext cx="1094932" cy="671443"/>
            <a:chOff x="5764088" y="4038893"/>
            <a:chExt cx="1094932" cy="67144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2981686D-77D0-444A-98B9-42A83E35AAB3}"/>
                </a:ext>
              </a:extLst>
            </p:cNvPr>
            <p:cNvGrpSpPr/>
            <p:nvPr/>
          </p:nvGrpSpPr>
          <p:grpSpPr>
            <a:xfrm>
              <a:off x="5764088" y="4129023"/>
              <a:ext cx="1094932" cy="581313"/>
              <a:chOff x="5764088" y="4129023"/>
              <a:chExt cx="1094932" cy="581313"/>
            </a:xfrm>
          </p:grpSpPr>
          <p:sp>
            <p:nvSpPr>
              <p:cNvPr id="35" name="순서도: 대조 34">
                <a:extLst>
                  <a:ext uri="{FF2B5EF4-FFF2-40B4-BE49-F238E27FC236}">
                    <a16:creationId xmlns:a16="http://schemas.microsoft.com/office/drawing/2014/main" id="{2796A95C-5921-4C12-A510-B399434E1F5B}"/>
                  </a:ext>
                </a:extLst>
              </p:cNvPr>
              <p:cNvSpPr/>
              <p:nvPr/>
            </p:nvSpPr>
            <p:spPr>
              <a:xfrm rot="5400000">
                <a:off x="6022602" y="4007973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E9E00D-82BC-4054-8313-601B9C2EE9F9}"/>
                  </a:ext>
                </a:extLst>
              </p:cNvPr>
              <p:cNvSpPr/>
              <p:nvPr/>
            </p:nvSpPr>
            <p:spPr>
              <a:xfrm>
                <a:off x="5764088" y="436423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25F62A0-3F0D-4E5D-8B84-8CB86F5020E6}"/>
                  </a:ext>
                </a:extLst>
              </p:cNvPr>
              <p:cNvSpPr/>
              <p:nvPr/>
            </p:nvSpPr>
            <p:spPr>
              <a:xfrm>
                <a:off x="6718343" y="42657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5EF0300-87E4-49E5-8338-4B824E0DA9B5}"/>
                  </a:ext>
                </a:extLst>
              </p:cNvPr>
              <p:cNvSpPr/>
              <p:nvPr/>
            </p:nvSpPr>
            <p:spPr>
              <a:xfrm>
                <a:off x="6718343" y="447443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화살표: 아래쪽 161">
              <a:extLst>
                <a:ext uri="{FF2B5EF4-FFF2-40B4-BE49-F238E27FC236}">
                  <a16:creationId xmlns:a16="http://schemas.microsoft.com/office/drawing/2014/main" id="{5DD3A82F-5787-4C5C-B5EE-E27502939442}"/>
                </a:ext>
              </a:extLst>
            </p:cNvPr>
            <p:cNvSpPr/>
            <p:nvPr/>
          </p:nvSpPr>
          <p:spPr>
            <a:xfrm>
              <a:off x="6156653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화살표: 아래쪽 162">
              <a:extLst>
                <a:ext uri="{FF2B5EF4-FFF2-40B4-BE49-F238E27FC236}">
                  <a16:creationId xmlns:a16="http://schemas.microsoft.com/office/drawing/2014/main" id="{223FADCA-9DC3-455B-9E56-BF74CA989BBE}"/>
                </a:ext>
              </a:extLst>
            </p:cNvPr>
            <p:cNvSpPr/>
            <p:nvPr/>
          </p:nvSpPr>
          <p:spPr>
            <a:xfrm>
              <a:off x="6519051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화살표: 아래쪽 163">
              <a:extLst>
                <a:ext uri="{FF2B5EF4-FFF2-40B4-BE49-F238E27FC236}">
                  <a16:creationId xmlns:a16="http://schemas.microsoft.com/office/drawing/2014/main" id="{72A3A28B-F70B-49BC-8EE5-AE7B3DA5B3C0}"/>
                </a:ext>
              </a:extLst>
            </p:cNvPr>
            <p:cNvSpPr/>
            <p:nvPr/>
          </p:nvSpPr>
          <p:spPr>
            <a:xfrm>
              <a:off x="5973773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화살표: 아래쪽 164">
              <a:extLst>
                <a:ext uri="{FF2B5EF4-FFF2-40B4-BE49-F238E27FC236}">
                  <a16:creationId xmlns:a16="http://schemas.microsoft.com/office/drawing/2014/main" id="{778D8FF9-0F02-46CC-98B3-C913510C28B3}"/>
                </a:ext>
              </a:extLst>
            </p:cNvPr>
            <p:cNvSpPr/>
            <p:nvPr/>
          </p:nvSpPr>
          <p:spPr>
            <a:xfrm>
              <a:off x="6336171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BB78272-C908-4812-9399-A0E04C665953}"/>
              </a:ext>
            </a:extLst>
          </p:cNvPr>
          <p:cNvGrpSpPr/>
          <p:nvPr/>
        </p:nvGrpSpPr>
        <p:grpSpPr>
          <a:xfrm>
            <a:off x="7785032" y="4230092"/>
            <a:ext cx="1094932" cy="612509"/>
            <a:chOff x="7785032" y="4230092"/>
            <a:chExt cx="1094932" cy="61250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ACF49B8-E256-4863-95D5-09C932D2DA42}"/>
                </a:ext>
              </a:extLst>
            </p:cNvPr>
            <p:cNvGrpSpPr/>
            <p:nvPr/>
          </p:nvGrpSpPr>
          <p:grpSpPr>
            <a:xfrm>
              <a:off x="7785032" y="4261288"/>
              <a:ext cx="1094932" cy="581313"/>
              <a:chOff x="7831504" y="4261288"/>
              <a:chExt cx="1094932" cy="581313"/>
            </a:xfrm>
          </p:grpSpPr>
          <p:sp>
            <p:nvSpPr>
              <p:cNvPr id="40" name="순서도: 대조 39">
                <a:extLst>
                  <a:ext uri="{FF2B5EF4-FFF2-40B4-BE49-F238E27FC236}">
                    <a16:creationId xmlns:a16="http://schemas.microsoft.com/office/drawing/2014/main" id="{43BF4736-3462-479B-83CA-53AC64A12EBC}"/>
                  </a:ext>
                </a:extLst>
              </p:cNvPr>
              <p:cNvSpPr/>
              <p:nvPr/>
            </p:nvSpPr>
            <p:spPr>
              <a:xfrm rot="5400000">
                <a:off x="8090018" y="4140238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8AA3926-B68E-4F6E-8AAD-FC763F4FC62F}"/>
                  </a:ext>
                </a:extLst>
              </p:cNvPr>
              <p:cNvSpPr/>
              <p:nvPr/>
            </p:nvSpPr>
            <p:spPr>
              <a:xfrm>
                <a:off x="7831504" y="439802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A771B6D-5133-4A7D-926D-6BB288D1BE9A}"/>
                  </a:ext>
                </a:extLst>
              </p:cNvPr>
              <p:cNvSpPr/>
              <p:nvPr/>
            </p:nvSpPr>
            <p:spPr>
              <a:xfrm>
                <a:off x="7831504" y="460669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AE8A1D1-9D3A-45A6-AA23-A9A1F1BAC37C}"/>
                  </a:ext>
                </a:extLst>
              </p:cNvPr>
              <p:cNvSpPr/>
              <p:nvPr/>
            </p:nvSpPr>
            <p:spPr>
              <a:xfrm>
                <a:off x="8785759" y="448008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화살표: 아래쪽 165">
              <a:extLst>
                <a:ext uri="{FF2B5EF4-FFF2-40B4-BE49-F238E27FC236}">
                  <a16:creationId xmlns:a16="http://schemas.microsoft.com/office/drawing/2014/main" id="{EDDDFC1D-6253-4912-986B-59E1B3A2AC0A}"/>
                </a:ext>
              </a:extLst>
            </p:cNvPr>
            <p:cNvSpPr/>
            <p:nvPr/>
          </p:nvSpPr>
          <p:spPr>
            <a:xfrm>
              <a:off x="8135694" y="42300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화살표: 아래쪽 168">
              <a:extLst>
                <a:ext uri="{FF2B5EF4-FFF2-40B4-BE49-F238E27FC236}">
                  <a16:creationId xmlns:a16="http://schemas.microsoft.com/office/drawing/2014/main" id="{D8EADFDA-7BA2-4832-94B3-565464AAD773}"/>
                </a:ext>
              </a:extLst>
            </p:cNvPr>
            <p:cNvSpPr/>
            <p:nvPr/>
          </p:nvSpPr>
          <p:spPr>
            <a:xfrm>
              <a:off x="8357416" y="42300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345BAFF-CDCD-4936-BE1A-955BC81A3D64}"/>
              </a:ext>
            </a:extLst>
          </p:cNvPr>
          <p:cNvGrpSpPr/>
          <p:nvPr/>
        </p:nvGrpSpPr>
        <p:grpSpPr>
          <a:xfrm>
            <a:off x="7413524" y="5305331"/>
            <a:ext cx="1094932" cy="583915"/>
            <a:chOff x="7413524" y="5305331"/>
            <a:chExt cx="1094932" cy="58391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C810342-CE48-4F3D-A031-DBE3111671D3}"/>
                </a:ext>
              </a:extLst>
            </p:cNvPr>
            <p:cNvGrpSpPr/>
            <p:nvPr/>
          </p:nvGrpSpPr>
          <p:grpSpPr>
            <a:xfrm>
              <a:off x="7413524" y="5307933"/>
              <a:ext cx="1094932" cy="581313"/>
              <a:chOff x="7413524" y="5307933"/>
              <a:chExt cx="1094932" cy="581313"/>
            </a:xfrm>
          </p:grpSpPr>
          <p:sp>
            <p:nvSpPr>
              <p:cNvPr id="116" name="순서도: 대조 115">
                <a:extLst>
                  <a:ext uri="{FF2B5EF4-FFF2-40B4-BE49-F238E27FC236}">
                    <a16:creationId xmlns:a16="http://schemas.microsoft.com/office/drawing/2014/main" id="{0326CABA-6ADB-463E-B8A8-CEBB82841B2E}"/>
                  </a:ext>
                </a:extLst>
              </p:cNvPr>
              <p:cNvSpPr/>
              <p:nvPr/>
            </p:nvSpPr>
            <p:spPr>
              <a:xfrm rot="5400000">
                <a:off x="7672038" y="5186883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589006D-FF42-4041-AF4A-15717790DF77}"/>
                  </a:ext>
                </a:extLst>
              </p:cNvPr>
              <p:cNvSpPr/>
              <p:nvPr/>
            </p:nvSpPr>
            <p:spPr>
              <a:xfrm>
                <a:off x="7413524" y="554314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104AEE7-623A-4A86-8B31-05964F84B3EA}"/>
                  </a:ext>
                </a:extLst>
              </p:cNvPr>
              <p:cNvSpPr/>
              <p:nvPr/>
            </p:nvSpPr>
            <p:spPr>
              <a:xfrm>
                <a:off x="8367779" y="5318058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D348596-71D6-4D39-B1BE-68CF6276121D}"/>
                  </a:ext>
                </a:extLst>
              </p:cNvPr>
              <p:cNvSpPr/>
              <p:nvPr/>
            </p:nvSpPr>
            <p:spPr>
              <a:xfrm>
                <a:off x="8367779" y="5470458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8C443A8-0F61-47CE-AEE4-F429C4935F92}"/>
                  </a:ext>
                </a:extLst>
              </p:cNvPr>
              <p:cNvSpPr/>
              <p:nvPr/>
            </p:nvSpPr>
            <p:spPr>
              <a:xfrm>
                <a:off x="8367779" y="561113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209EF16-FEE3-4606-9F1A-F58420C3CE90}"/>
                  </a:ext>
                </a:extLst>
              </p:cNvPr>
              <p:cNvSpPr/>
              <p:nvPr/>
            </p:nvSpPr>
            <p:spPr>
              <a:xfrm>
                <a:off x="8367779" y="574946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화살표: 아래쪽 172">
              <a:extLst>
                <a:ext uri="{FF2B5EF4-FFF2-40B4-BE49-F238E27FC236}">
                  <a16:creationId xmlns:a16="http://schemas.microsoft.com/office/drawing/2014/main" id="{D4B85DEA-8E7C-4F86-AA65-D051A40B836A}"/>
                </a:ext>
              </a:extLst>
            </p:cNvPr>
            <p:cNvSpPr/>
            <p:nvPr/>
          </p:nvSpPr>
          <p:spPr>
            <a:xfrm>
              <a:off x="7715409" y="530767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화살표: 아래쪽 173">
              <a:extLst>
                <a:ext uri="{FF2B5EF4-FFF2-40B4-BE49-F238E27FC236}">
                  <a16:creationId xmlns:a16="http://schemas.microsoft.com/office/drawing/2014/main" id="{A79BCCDC-67C1-4ED3-9E08-A501D30221AA}"/>
                </a:ext>
              </a:extLst>
            </p:cNvPr>
            <p:cNvSpPr/>
            <p:nvPr/>
          </p:nvSpPr>
          <p:spPr>
            <a:xfrm>
              <a:off x="8105943" y="530767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화살표: 아래쪽 174">
              <a:extLst>
                <a:ext uri="{FF2B5EF4-FFF2-40B4-BE49-F238E27FC236}">
                  <a16:creationId xmlns:a16="http://schemas.microsoft.com/office/drawing/2014/main" id="{D11454D3-F599-4F24-BFE5-43F562484D98}"/>
                </a:ext>
              </a:extLst>
            </p:cNvPr>
            <p:cNvSpPr/>
            <p:nvPr/>
          </p:nvSpPr>
          <p:spPr>
            <a:xfrm>
              <a:off x="7910013" y="530533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41212A1-6C45-4C84-B1FF-C5B06327D968}"/>
              </a:ext>
            </a:extLst>
          </p:cNvPr>
          <p:cNvGrpSpPr/>
          <p:nvPr/>
        </p:nvGrpSpPr>
        <p:grpSpPr>
          <a:xfrm>
            <a:off x="7285743" y="3032563"/>
            <a:ext cx="1094932" cy="582837"/>
            <a:chOff x="7285743" y="3032563"/>
            <a:chExt cx="1094932" cy="58283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4D4416A-8DBF-4936-8320-1B2C6CAA9BA3}"/>
                </a:ext>
              </a:extLst>
            </p:cNvPr>
            <p:cNvGrpSpPr/>
            <p:nvPr/>
          </p:nvGrpSpPr>
          <p:grpSpPr>
            <a:xfrm>
              <a:off x="7285743" y="3034087"/>
              <a:ext cx="1094932" cy="581313"/>
              <a:chOff x="7285743" y="3034087"/>
              <a:chExt cx="1094932" cy="581313"/>
            </a:xfrm>
          </p:grpSpPr>
          <p:sp>
            <p:nvSpPr>
              <p:cNvPr id="30" name="순서도: 대조 29">
                <a:extLst>
                  <a:ext uri="{FF2B5EF4-FFF2-40B4-BE49-F238E27FC236}">
                    <a16:creationId xmlns:a16="http://schemas.microsoft.com/office/drawing/2014/main" id="{A045D536-2C53-44E6-BD49-47CA2C9E4B6F}"/>
                  </a:ext>
                </a:extLst>
              </p:cNvPr>
              <p:cNvSpPr/>
              <p:nvPr/>
            </p:nvSpPr>
            <p:spPr>
              <a:xfrm rot="5400000">
                <a:off x="7544257" y="2913037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15B9DF-92AA-4C85-87D5-91CD19769340}"/>
                  </a:ext>
                </a:extLst>
              </p:cNvPr>
              <p:cNvSpPr/>
              <p:nvPr/>
            </p:nvSpPr>
            <p:spPr>
              <a:xfrm>
                <a:off x="7285743" y="31708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0BDC20C-B63D-4E6B-AFEF-88C2AA2E678E}"/>
                  </a:ext>
                </a:extLst>
              </p:cNvPr>
              <p:cNvSpPr/>
              <p:nvPr/>
            </p:nvSpPr>
            <p:spPr>
              <a:xfrm>
                <a:off x="7285743" y="337949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0622500-12A6-428C-9985-D51DD3156D5D}"/>
                  </a:ext>
                </a:extLst>
              </p:cNvPr>
              <p:cNvSpPr/>
              <p:nvPr/>
            </p:nvSpPr>
            <p:spPr>
              <a:xfrm>
                <a:off x="8239998" y="31708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E809DBE-091A-4835-9FD9-0BC23B3D8EEF}"/>
                  </a:ext>
                </a:extLst>
              </p:cNvPr>
              <p:cNvSpPr/>
              <p:nvPr/>
            </p:nvSpPr>
            <p:spPr>
              <a:xfrm>
                <a:off x="8239998" y="337949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0" name="화살표: 아래쪽 169">
              <a:extLst>
                <a:ext uri="{FF2B5EF4-FFF2-40B4-BE49-F238E27FC236}">
                  <a16:creationId xmlns:a16="http://schemas.microsoft.com/office/drawing/2014/main" id="{1D824854-1249-449F-9EFB-94866BF4575A}"/>
                </a:ext>
              </a:extLst>
            </p:cNvPr>
            <p:cNvSpPr/>
            <p:nvPr/>
          </p:nvSpPr>
          <p:spPr>
            <a:xfrm>
              <a:off x="7762053" y="303256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8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0DB5FD-7F2C-4113-8303-D475FDA91708}"/>
              </a:ext>
            </a:extLst>
          </p:cNvPr>
          <p:cNvSpPr/>
          <p:nvPr/>
        </p:nvSpPr>
        <p:spPr>
          <a:xfrm>
            <a:off x="1456111" y="2513263"/>
            <a:ext cx="154745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8679E4-7281-4427-A02C-BD9DA8D4C1D7}"/>
              </a:ext>
            </a:extLst>
          </p:cNvPr>
          <p:cNvSpPr/>
          <p:nvPr/>
        </p:nvSpPr>
        <p:spPr>
          <a:xfrm>
            <a:off x="1467834" y="2179935"/>
            <a:ext cx="154745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463753-640C-40C2-B96B-EF66974FBD0C}"/>
              </a:ext>
            </a:extLst>
          </p:cNvPr>
          <p:cNvSpPr/>
          <p:nvPr/>
        </p:nvSpPr>
        <p:spPr>
          <a:xfrm>
            <a:off x="507452" y="2178871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EB07-6527-4B05-A94E-D6F79697ED40}"/>
              </a:ext>
            </a:extLst>
          </p:cNvPr>
          <p:cNvSpPr/>
          <p:nvPr/>
        </p:nvSpPr>
        <p:spPr>
          <a:xfrm>
            <a:off x="507452" y="2403646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822DF-2A14-4C41-99FE-BC71B0CA2AFE}"/>
              </a:ext>
            </a:extLst>
          </p:cNvPr>
          <p:cNvSpPr/>
          <p:nvPr/>
        </p:nvSpPr>
        <p:spPr>
          <a:xfrm>
            <a:off x="507452" y="2642922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98A82-D08A-467B-BF95-949C25238FCD}"/>
              </a:ext>
            </a:extLst>
          </p:cNvPr>
          <p:cNvSpPr/>
          <p:nvPr/>
        </p:nvSpPr>
        <p:spPr>
          <a:xfrm>
            <a:off x="645480" y="2102382"/>
            <a:ext cx="823414" cy="7318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대조 12">
            <a:extLst>
              <a:ext uri="{FF2B5EF4-FFF2-40B4-BE49-F238E27FC236}">
                <a16:creationId xmlns:a16="http://schemas.microsoft.com/office/drawing/2014/main" id="{69498077-1CF6-473A-A780-CB13CEEDF9D9}"/>
              </a:ext>
            </a:extLst>
          </p:cNvPr>
          <p:cNvSpPr/>
          <p:nvPr/>
        </p:nvSpPr>
        <p:spPr>
          <a:xfrm rot="5400000">
            <a:off x="2321764" y="1628067"/>
            <a:ext cx="477034" cy="722601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EFE300-1C75-4DF0-A044-E14EE0FE28F9}"/>
              </a:ext>
            </a:extLst>
          </p:cNvPr>
          <p:cNvSpPr/>
          <p:nvPr/>
        </p:nvSpPr>
        <p:spPr>
          <a:xfrm>
            <a:off x="2078347" y="1943869"/>
            <a:ext cx="123454" cy="86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728FE8-8A17-4C82-9BA0-62698417C8D2}"/>
              </a:ext>
            </a:extLst>
          </p:cNvPr>
          <p:cNvSpPr/>
          <p:nvPr/>
        </p:nvSpPr>
        <p:spPr>
          <a:xfrm>
            <a:off x="2915770" y="1863059"/>
            <a:ext cx="123454" cy="86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5D8F1E-7169-4434-8E20-64E96E0DFA9A}"/>
              </a:ext>
            </a:extLst>
          </p:cNvPr>
          <p:cNvSpPr/>
          <p:nvPr/>
        </p:nvSpPr>
        <p:spPr>
          <a:xfrm>
            <a:off x="2915770" y="2034298"/>
            <a:ext cx="123454" cy="86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대조 18">
            <a:extLst>
              <a:ext uri="{FF2B5EF4-FFF2-40B4-BE49-F238E27FC236}">
                <a16:creationId xmlns:a16="http://schemas.microsoft.com/office/drawing/2014/main" id="{4966BD68-3FF5-4D1B-9DB9-61B6ABC47BB1}"/>
              </a:ext>
            </a:extLst>
          </p:cNvPr>
          <p:cNvSpPr/>
          <p:nvPr/>
        </p:nvSpPr>
        <p:spPr>
          <a:xfrm rot="5400000">
            <a:off x="2290952" y="2797696"/>
            <a:ext cx="538660" cy="722601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59991C-B4AF-4848-A225-974F7789B335}"/>
              </a:ext>
            </a:extLst>
          </p:cNvPr>
          <p:cNvSpPr/>
          <p:nvPr/>
        </p:nvSpPr>
        <p:spPr>
          <a:xfrm>
            <a:off x="2078347" y="3107622"/>
            <a:ext cx="123454" cy="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4701AA-9472-4254-B4D4-D4F338400B1E}"/>
              </a:ext>
            </a:extLst>
          </p:cNvPr>
          <p:cNvSpPr/>
          <p:nvPr/>
        </p:nvSpPr>
        <p:spPr>
          <a:xfrm>
            <a:off x="2915770" y="3016372"/>
            <a:ext cx="123454" cy="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D0CB6A-6EFC-4B71-B06A-8F5201B47265}"/>
              </a:ext>
            </a:extLst>
          </p:cNvPr>
          <p:cNvSpPr/>
          <p:nvPr/>
        </p:nvSpPr>
        <p:spPr>
          <a:xfrm>
            <a:off x="2915770" y="3209732"/>
            <a:ext cx="123454" cy="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AC5D9E9-D277-4682-B3CE-812F0A8F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68" y="2253776"/>
            <a:ext cx="985125" cy="611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BBD6D6-C956-4BF0-A279-5844B3DFF18B}"/>
              </a:ext>
            </a:extLst>
          </p:cNvPr>
          <p:cNvSpPr/>
          <p:nvPr/>
        </p:nvSpPr>
        <p:spPr>
          <a:xfrm>
            <a:off x="3552167" y="2367283"/>
            <a:ext cx="154745" cy="11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B7C169-56BF-4720-9B4B-0F16C4B58A82}"/>
              </a:ext>
            </a:extLst>
          </p:cNvPr>
          <p:cNvSpPr/>
          <p:nvPr/>
        </p:nvSpPr>
        <p:spPr>
          <a:xfrm>
            <a:off x="3552167" y="2669970"/>
            <a:ext cx="154745" cy="108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8F568C-90F1-43FD-BA60-E17D3F89EF85}"/>
              </a:ext>
            </a:extLst>
          </p:cNvPr>
          <p:cNvSpPr/>
          <p:nvPr/>
        </p:nvSpPr>
        <p:spPr>
          <a:xfrm>
            <a:off x="4709949" y="2468957"/>
            <a:ext cx="154745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E4D306-F897-437D-BAB1-F43B956D3EAD}"/>
              </a:ext>
            </a:extLst>
          </p:cNvPr>
          <p:cNvSpPr/>
          <p:nvPr/>
        </p:nvSpPr>
        <p:spPr>
          <a:xfrm>
            <a:off x="1477216" y="3932344"/>
            <a:ext cx="154745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A8A0D-0FBF-4096-BCAA-30BBA2FF76DA}"/>
              </a:ext>
            </a:extLst>
          </p:cNvPr>
          <p:cNvSpPr/>
          <p:nvPr/>
        </p:nvSpPr>
        <p:spPr>
          <a:xfrm>
            <a:off x="509800" y="3728251"/>
            <a:ext cx="154745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9A8762-53D2-4765-B457-CB6BE8EA5FC5}"/>
              </a:ext>
            </a:extLst>
          </p:cNvPr>
          <p:cNvSpPr/>
          <p:nvPr/>
        </p:nvSpPr>
        <p:spPr>
          <a:xfrm>
            <a:off x="509800" y="3880515"/>
            <a:ext cx="154745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E3585-AB5E-476D-8A28-3EB32CD1825D}"/>
              </a:ext>
            </a:extLst>
          </p:cNvPr>
          <p:cNvSpPr/>
          <p:nvPr/>
        </p:nvSpPr>
        <p:spPr>
          <a:xfrm>
            <a:off x="509800" y="4047281"/>
            <a:ext cx="154745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0F726-1EA9-4811-8832-B6685AFBB735}"/>
              </a:ext>
            </a:extLst>
          </p:cNvPr>
          <p:cNvSpPr/>
          <p:nvPr/>
        </p:nvSpPr>
        <p:spPr>
          <a:xfrm>
            <a:off x="507452" y="4218885"/>
            <a:ext cx="154745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79863-D301-4021-A68E-5891EDA8BA53}"/>
              </a:ext>
            </a:extLst>
          </p:cNvPr>
          <p:cNvSpPr/>
          <p:nvPr/>
        </p:nvSpPr>
        <p:spPr>
          <a:xfrm>
            <a:off x="654862" y="3651761"/>
            <a:ext cx="823414" cy="7318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181E8E0-32E6-40F9-BF8F-D15EE9E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08" y="3428327"/>
            <a:ext cx="1123951" cy="711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22AB6B-E120-4E4E-BD6D-91E4ED6BF4AF}"/>
              </a:ext>
            </a:extLst>
          </p:cNvPr>
          <p:cNvSpPr/>
          <p:nvPr/>
        </p:nvSpPr>
        <p:spPr>
          <a:xfrm>
            <a:off x="3552167" y="3506402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2DF432-C648-42E1-B2E1-E057DC61148B}"/>
              </a:ext>
            </a:extLst>
          </p:cNvPr>
          <p:cNvSpPr/>
          <p:nvPr/>
        </p:nvSpPr>
        <p:spPr>
          <a:xfrm>
            <a:off x="3552167" y="3731176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BD2947-4337-4078-BBCA-27573451A0FB}"/>
              </a:ext>
            </a:extLst>
          </p:cNvPr>
          <p:cNvSpPr/>
          <p:nvPr/>
        </p:nvSpPr>
        <p:spPr>
          <a:xfrm>
            <a:off x="3552167" y="3970452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561D60-D1C8-4C38-806C-9F814E326A78}"/>
              </a:ext>
            </a:extLst>
          </p:cNvPr>
          <p:cNvSpPr/>
          <p:nvPr/>
        </p:nvSpPr>
        <p:spPr>
          <a:xfrm>
            <a:off x="4836109" y="3710498"/>
            <a:ext cx="154745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BE1C158-1E7B-4EFF-B2CF-CBF95A53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37" y="2617125"/>
            <a:ext cx="431045" cy="9809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0DB43BCD-5E7A-4619-B3B6-BEF795C8F971}"/>
              </a:ext>
            </a:extLst>
          </p:cNvPr>
          <p:cNvSpPr/>
          <p:nvPr/>
        </p:nvSpPr>
        <p:spPr>
          <a:xfrm>
            <a:off x="5402128" y="2947668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6B3A71-DCE2-40E2-BB3E-634259E95235}"/>
              </a:ext>
            </a:extLst>
          </p:cNvPr>
          <p:cNvSpPr/>
          <p:nvPr/>
        </p:nvSpPr>
        <p:spPr>
          <a:xfrm>
            <a:off x="5402128" y="3235285"/>
            <a:ext cx="140677" cy="1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172523-12CA-459C-BB66-B63666EC3375}"/>
              </a:ext>
            </a:extLst>
          </p:cNvPr>
          <p:cNvSpPr/>
          <p:nvPr/>
        </p:nvSpPr>
        <p:spPr>
          <a:xfrm>
            <a:off x="5999156" y="3035259"/>
            <a:ext cx="142084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7B5128-E59D-4003-B953-99FD9C48CECF}"/>
              </a:ext>
            </a:extLst>
          </p:cNvPr>
          <p:cNvSpPr/>
          <p:nvPr/>
        </p:nvSpPr>
        <p:spPr>
          <a:xfrm>
            <a:off x="5999156" y="2701931"/>
            <a:ext cx="142084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94AD528-0AAD-48B7-8B18-C0B0CF998FC8}"/>
              </a:ext>
            </a:extLst>
          </p:cNvPr>
          <p:cNvSpPr/>
          <p:nvPr/>
        </p:nvSpPr>
        <p:spPr>
          <a:xfrm>
            <a:off x="5999156" y="3351882"/>
            <a:ext cx="142084" cy="17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7323A3D-5EE5-4E7D-8A6C-B9A2FB05E11D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1622579" y="1986878"/>
            <a:ext cx="455768" cy="2800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5AA8E63B-67C5-4B72-9332-2091F9BF125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1610856" y="2600274"/>
            <a:ext cx="467491" cy="5559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38236BC8-D9AA-4F9E-BD1B-2B62A062014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039224" y="1906067"/>
            <a:ext cx="512943" cy="520646"/>
          </a:xfrm>
          <a:prstGeom prst="bentConnector3">
            <a:avLst>
              <a:gd name="adj1" fmla="val 6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A6A6937-0393-41E5-8636-C6435F56C7C9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>
            <a:off x="3039224" y="2077306"/>
            <a:ext cx="512943" cy="14831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7340E2B4-873B-48E8-B326-F54949B93EF7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3039224" y="2723997"/>
            <a:ext cx="512943" cy="340939"/>
          </a:xfrm>
          <a:prstGeom prst="bentConnector3">
            <a:avLst>
              <a:gd name="adj1" fmla="val 2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66702237-4A69-4A42-804C-A7A3021228A5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>
          <a:xfrm>
            <a:off x="3039224" y="3258297"/>
            <a:ext cx="512943" cy="526907"/>
          </a:xfrm>
          <a:prstGeom prst="bentConnector3">
            <a:avLst>
              <a:gd name="adj1" fmla="val 28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FCAD6E3F-F8FF-4B6E-A274-0046560C8BD7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>
            <a:off x="1631961" y="4019355"/>
            <a:ext cx="1920206" cy="51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998F5A-AB5B-46B2-853B-C3FC180FDAC1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>
            <a:off x="4864694" y="2555968"/>
            <a:ext cx="537434" cy="4457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EFCB3E7-2EBD-441B-9F2E-6C04DC36DCBF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4990854" y="3289312"/>
            <a:ext cx="411274" cy="5081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C259832-AE2E-4FC4-AF36-25C45BD40EBF}"/>
              </a:ext>
            </a:extLst>
          </p:cNvPr>
          <p:cNvSpPr/>
          <p:nvPr/>
        </p:nvSpPr>
        <p:spPr>
          <a:xfrm>
            <a:off x="493384" y="1270147"/>
            <a:ext cx="5633788" cy="318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53700A0-31D8-4ABD-8C9E-1FEBCB68C77D}"/>
              </a:ext>
            </a:extLst>
          </p:cNvPr>
          <p:cNvSpPr txBox="1"/>
          <p:nvPr/>
        </p:nvSpPr>
        <p:spPr>
          <a:xfrm>
            <a:off x="521521" y="1288242"/>
            <a:ext cx="5633788" cy="3077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Custom Model 1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F6C8EF4-900B-4A37-874D-324D089C8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723" y="1948194"/>
            <a:ext cx="742950" cy="8714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3E70E3-6541-4BDE-86FB-7A295C3C6BE3}"/>
              </a:ext>
            </a:extLst>
          </p:cNvPr>
          <p:cNvSpPr/>
          <p:nvPr/>
        </p:nvSpPr>
        <p:spPr>
          <a:xfrm>
            <a:off x="6625128" y="2176529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2EF1DD-6A79-4EED-BBF1-9AAAEFA50DA9}"/>
              </a:ext>
            </a:extLst>
          </p:cNvPr>
          <p:cNvSpPr/>
          <p:nvPr/>
        </p:nvSpPr>
        <p:spPr>
          <a:xfrm>
            <a:off x="6625128" y="2352372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ED28EDB-2DE6-491C-8BF7-B8DEC03931B6}"/>
              </a:ext>
            </a:extLst>
          </p:cNvPr>
          <p:cNvSpPr/>
          <p:nvPr/>
        </p:nvSpPr>
        <p:spPr>
          <a:xfrm>
            <a:off x="6625128" y="2514146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B198192-BEF1-449D-97EC-A4F12A438941}"/>
              </a:ext>
            </a:extLst>
          </p:cNvPr>
          <p:cNvSpPr/>
          <p:nvPr/>
        </p:nvSpPr>
        <p:spPr>
          <a:xfrm>
            <a:off x="7530178" y="2488363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6DECD9-2BF3-40C0-B76D-798A326EA142}"/>
              </a:ext>
            </a:extLst>
          </p:cNvPr>
          <p:cNvSpPr/>
          <p:nvPr/>
        </p:nvSpPr>
        <p:spPr>
          <a:xfrm>
            <a:off x="7530178" y="2165012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B800170-09E4-4639-A4E2-F34F0C31ADF5}"/>
              </a:ext>
            </a:extLst>
          </p:cNvPr>
          <p:cNvSpPr/>
          <p:nvPr/>
        </p:nvSpPr>
        <p:spPr>
          <a:xfrm>
            <a:off x="9135988" y="2208640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02C0125-121E-4B90-80B2-7897695714FD}"/>
              </a:ext>
            </a:extLst>
          </p:cNvPr>
          <p:cNvSpPr/>
          <p:nvPr/>
        </p:nvSpPr>
        <p:spPr>
          <a:xfrm>
            <a:off x="9135988" y="1885289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383396-6A66-49DC-8479-4E5BAD195709}"/>
              </a:ext>
            </a:extLst>
          </p:cNvPr>
          <p:cNvSpPr/>
          <p:nvPr/>
        </p:nvSpPr>
        <p:spPr>
          <a:xfrm>
            <a:off x="8176310" y="2118172"/>
            <a:ext cx="154745" cy="115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5D2EC49-676D-4B30-9611-99851D7FD40B}"/>
              </a:ext>
            </a:extLst>
          </p:cNvPr>
          <p:cNvSpPr/>
          <p:nvPr/>
        </p:nvSpPr>
        <p:spPr>
          <a:xfrm>
            <a:off x="8321372" y="1810057"/>
            <a:ext cx="823414" cy="7099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9F0315B-C1CD-4AA0-88AB-3E366886282D}"/>
              </a:ext>
            </a:extLst>
          </p:cNvPr>
          <p:cNvSpPr/>
          <p:nvPr/>
        </p:nvSpPr>
        <p:spPr>
          <a:xfrm>
            <a:off x="9135988" y="3212981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B7159C-F402-4E2B-95DF-CB5805B7CB4D}"/>
              </a:ext>
            </a:extLst>
          </p:cNvPr>
          <p:cNvSpPr/>
          <p:nvPr/>
        </p:nvSpPr>
        <p:spPr>
          <a:xfrm>
            <a:off x="9135988" y="2889630"/>
            <a:ext cx="142084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847A01B-3DFE-4D3C-AA22-4D2CBA035BAF}"/>
              </a:ext>
            </a:extLst>
          </p:cNvPr>
          <p:cNvSpPr/>
          <p:nvPr/>
        </p:nvSpPr>
        <p:spPr>
          <a:xfrm>
            <a:off x="8176310" y="3122513"/>
            <a:ext cx="154745" cy="115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3331A15-B1C7-42BB-863F-DC2628E83AAB}"/>
              </a:ext>
            </a:extLst>
          </p:cNvPr>
          <p:cNvSpPr/>
          <p:nvPr/>
        </p:nvSpPr>
        <p:spPr>
          <a:xfrm>
            <a:off x="8321372" y="2814398"/>
            <a:ext cx="823414" cy="7099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64C1547-6C08-405A-B364-1CAB34210A3C}"/>
              </a:ext>
            </a:extLst>
          </p:cNvPr>
          <p:cNvGrpSpPr/>
          <p:nvPr/>
        </p:nvGrpSpPr>
        <p:grpSpPr>
          <a:xfrm>
            <a:off x="8778082" y="3763720"/>
            <a:ext cx="1094932" cy="581313"/>
            <a:chOff x="1042027" y="5977210"/>
            <a:chExt cx="1094932" cy="581313"/>
          </a:xfrm>
        </p:grpSpPr>
        <p:sp>
          <p:nvSpPr>
            <p:cNvPr id="123" name="순서도: 대조 122">
              <a:extLst>
                <a:ext uri="{FF2B5EF4-FFF2-40B4-BE49-F238E27FC236}">
                  <a16:creationId xmlns:a16="http://schemas.microsoft.com/office/drawing/2014/main" id="{C3395240-4BFD-44F5-9F6D-270063F243A4}"/>
                </a:ext>
              </a:extLst>
            </p:cNvPr>
            <p:cNvSpPr/>
            <p:nvPr/>
          </p:nvSpPr>
          <p:spPr>
            <a:xfrm rot="5400000">
              <a:off x="1300541" y="5856160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91B655D-44C4-457C-94C1-BC5E6FBBD37E}"/>
                </a:ext>
              </a:extLst>
            </p:cNvPr>
            <p:cNvSpPr/>
            <p:nvPr/>
          </p:nvSpPr>
          <p:spPr>
            <a:xfrm>
              <a:off x="1042027" y="611394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882A6A6-769D-4012-8C13-A78D4B00D538}"/>
                </a:ext>
              </a:extLst>
            </p:cNvPr>
            <p:cNvSpPr/>
            <p:nvPr/>
          </p:nvSpPr>
          <p:spPr>
            <a:xfrm>
              <a:off x="1042027" y="6322619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05970A-B7E0-4D8C-8EF8-FDB7AE123CCE}"/>
                </a:ext>
              </a:extLst>
            </p:cNvPr>
            <p:cNvSpPr/>
            <p:nvPr/>
          </p:nvSpPr>
          <p:spPr>
            <a:xfrm>
              <a:off x="1996282" y="619600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D436E0-1D7E-4492-A2F5-30D5B1739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899" y="2175823"/>
            <a:ext cx="1055778" cy="87372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666B380-4DD9-411D-A68B-60FD0ECD91A8}"/>
              </a:ext>
            </a:extLst>
          </p:cNvPr>
          <p:cNvSpPr/>
          <p:nvPr/>
        </p:nvSpPr>
        <p:spPr>
          <a:xfrm>
            <a:off x="10034234" y="2250935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30E4457-8C24-4BD6-A2CB-E5F2EB2CD9FD}"/>
              </a:ext>
            </a:extLst>
          </p:cNvPr>
          <p:cNvSpPr/>
          <p:nvPr/>
        </p:nvSpPr>
        <p:spPr>
          <a:xfrm>
            <a:off x="10034234" y="2398642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E5B0696-ECB2-4EE8-ADD4-37424FC6117D}"/>
              </a:ext>
            </a:extLst>
          </p:cNvPr>
          <p:cNvSpPr/>
          <p:nvPr/>
        </p:nvSpPr>
        <p:spPr>
          <a:xfrm>
            <a:off x="10034234" y="2560416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BF9F09-6B4E-4840-8A00-EE98BA3C5033}"/>
              </a:ext>
            </a:extLst>
          </p:cNvPr>
          <p:cNvSpPr/>
          <p:nvPr/>
        </p:nvSpPr>
        <p:spPr>
          <a:xfrm>
            <a:off x="10034234" y="2726884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BB712F8-0737-4573-9472-5F84F7581769}"/>
              </a:ext>
            </a:extLst>
          </p:cNvPr>
          <p:cNvSpPr/>
          <p:nvPr/>
        </p:nvSpPr>
        <p:spPr>
          <a:xfrm>
            <a:off x="10034234" y="2893352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C7F5D3-DC70-4D3B-91E7-FF6545147247}"/>
              </a:ext>
            </a:extLst>
          </p:cNvPr>
          <p:cNvSpPr/>
          <p:nvPr/>
        </p:nvSpPr>
        <p:spPr>
          <a:xfrm>
            <a:off x="11254872" y="2516917"/>
            <a:ext cx="154745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D7316619-00BF-4C65-9F8A-F8FC6587CD73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7672262" y="2175823"/>
            <a:ext cx="504048" cy="73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11B9841-D351-4C64-8FE5-F95700517CD5}"/>
              </a:ext>
            </a:extLst>
          </p:cNvPr>
          <p:cNvCxnSpPr>
            <a:cxnSpLocks/>
            <a:stCxn id="80" idx="3"/>
            <a:endCxn id="124" idx="1"/>
          </p:cNvCxnSpPr>
          <p:nvPr/>
        </p:nvCxnSpPr>
        <p:spPr>
          <a:xfrm>
            <a:off x="7672262" y="2572770"/>
            <a:ext cx="1105820" cy="1380097"/>
          </a:xfrm>
          <a:prstGeom prst="bentConnector3">
            <a:avLst>
              <a:gd name="adj1" fmla="val 25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F77EB75-F3FC-462E-9923-90B6AAC7AF7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9278072" y="1969696"/>
            <a:ext cx="756162" cy="333649"/>
          </a:xfrm>
          <a:prstGeom prst="bentConnector3">
            <a:avLst>
              <a:gd name="adj1" fmla="val 59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090A60C-F278-481D-8597-EE52CAEF1008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9278072" y="2293047"/>
            <a:ext cx="730242" cy="158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E69492D-D9D7-4827-A962-E6ED62C521BC}"/>
              </a:ext>
            </a:extLst>
          </p:cNvPr>
          <p:cNvCxnSpPr>
            <a:cxnSpLocks/>
            <a:stCxn id="118" idx="3"/>
            <a:endCxn id="132" idx="1"/>
          </p:cNvCxnSpPr>
          <p:nvPr/>
        </p:nvCxnSpPr>
        <p:spPr>
          <a:xfrm flipV="1">
            <a:off x="9278072" y="2612826"/>
            <a:ext cx="756162" cy="361211"/>
          </a:xfrm>
          <a:prstGeom prst="bentConnector3">
            <a:avLst>
              <a:gd name="adj1" fmla="val 2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DFAED223-C004-43CE-9668-F86E2095AAF2}"/>
              </a:ext>
            </a:extLst>
          </p:cNvPr>
          <p:cNvCxnSpPr>
            <a:cxnSpLocks/>
            <a:stCxn id="117" idx="3"/>
            <a:endCxn id="133" idx="1"/>
          </p:cNvCxnSpPr>
          <p:nvPr/>
        </p:nvCxnSpPr>
        <p:spPr>
          <a:xfrm flipV="1">
            <a:off x="9278072" y="2779294"/>
            <a:ext cx="756162" cy="5180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ECB9E78-C888-42F7-A102-D859F7E7D534}"/>
              </a:ext>
            </a:extLst>
          </p:cNvPr>
          <p:cNvCxnSpPr>
            <a:cxnSpLocks/>
            <a:stCxn id="126" idx="3"/>
            <a:endCxn id="134" idx="1"/>
          </p:cNvCxnSpPr>
          <p:nvPr/>
        </p:nvCxnSpPr>
        <p:spPr>
          <a:xfrm flipV="1">
            <a:off x="9873014" y="2945762"/>
            <a:ext cx="161220" cy="10891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2BB9AFC-874D-4F30-9425-B8E97C951B23}"/>
              </a:ext>
            </a:extLst>
          </p:cNvPr>
          <p:cNvSpPr/>
          <p:nvPr/>
        </p:nvSpPr>
        <p:spPr>
          <a:xfrm>
            <a:off x="6608732" y="1414497"/>
            <a:ext cx="4814953" cy="2958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81AD07F-BE1B-44EE-BE45-E42D74C3B6DB}"/>
              </a:ext>
            </a:extLst>
          </p:cNvPr>
          <p:cNvGrpSpPr/>
          <p:nvPr/>
        </p:nvGrpSpPr>
        <p:grpSpPr>
          <a:xfrm>
            <a:off x="6626871" y="3067136"/>
            <a:ext cx="858129" cy="1133285"/>
            <a:chOff x="6662071" y="1130166"/>
            <a:chExt cx="858129" cy="1133285"/>
          </a:xfrm>
        </p:grpSpPr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C760D511-B183-4390-B875-7D7F652C6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8681" y="1130166"/>
              <a:ext cx="588270" cy="113328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99DAD9E5-DD55-4A74-9948-E51B536F1982}"/>
                </a:ext>
              </a:extLst>
            </p:cNvPr>
            <p:cNvSpPr/>
            <p:nvPr/>
          </p:nvSpPr>
          <p:spPr>
            <a:xfrm>
              <a:off x="6662071" y="167496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D49A8E9D-9266-4094-B4DC-F14D88696D35}"/>
                </a:ext>
              </a:extLst>
            </p:cNvPr>
            <p:cNvSpPr/>
            <p:nvPr/>
          </p:nvSpPr>
          <p:spPr>
            <a:xfrm>
              <a:off x="7379523" y="1478014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0D58749-D0C8-4AF8-A6F5-6D426AD6CC5F}"/>
                </a:ext>
              </a:extLst>
            </p:cNvPr>
            <p:cNvSpPr/>
            <p:nvPr/>
          </p:nvSpPr>
          <p:spPr>
            <a:xfrm>
              <a:off x="7379523" y="185784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D2CF2ADD-847F-432A-97DC-3F9F8E128358}"/>
              </a:ext>
            </a:extLst>
          </p:cNvPr>
          <p:cNvCxnSpPr>
            <a:cxnSpLocks/>
            <a:stCxn id="231" idx="3"/>
            <a:endCxn id="119" idx="1"/>
          </p:cNvCxnSpPr>
          <p:nvPr/>
        </p:nvCxnSpPr>
        <p:spPr>
          <a:xfrm flipV="1">
            <a:off x="7485000" y="3180164"/>
            <a:ext cx="691310" cy="287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7676A633-3032-4AE5-8B9A-2088F98285EB}"/>
              </a:ext>
            </a:extLst>
          </p:cNvPr>
          <p:cNvCxnSpPr>
            <a:cxnSpLocks/>
            <a:stCxn id="232" idx="3"/>
            <a:endCxn id="125" idx="1"/>
          </p:cNvCxnSpPr>
          <p:nvPr/>
        </p:nvCxnSpPr>
        <p:spPr>
          <a:xfrm>
            <a:off x="7485000" y="3847225"/>
            <a:ext cx="1293082" cy="314314"/>
          </a:xfrm>
          <a:prstGeom prst="bentConnector3">
            <a:avLst>
              <a:gd name="adj1" fmla="val 184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9BDEDF39-0306-4723-8889-A5AA71563DF7}"/>
              </a:ext>
            </a:extLst>
          </p:cNvPr>
          <p:cNvSpPr txBox="1"/>
          <p:nvPr/>
        </p:nvSpPr>
        <p:spPr>
          <a:xfrm>
            <a:off x="6608732" y="1450464"/>
            <a:ext cx="4800885" cy="3077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Custom Model 2</a:t>
            </a:r>
            <a:endParaRPr lang="ko-KR" altLang="en-US" sz="1600" dirty="0"/>
          </a:p>
        </p:txBody>
      </p:sp>
      <p:sp>
        <p:nvSpPr>
          <p:cNvPr id="253" name="화살표: 아래쪽 252">
            <a:extLst>
              <a:ext uri="{FF2B5EF4-FFF2-40B4-BE49-F238E27FC236}">
                <a16:creationId xmlns:a16="http://schemas.microsoft.com/office/drawing/2014/main" id="{51073DF2-335C-4370-BD0D-93E286130FBB}"/>
              </a:ext>
            </a:extLst>
          </p:cNvPr>
          <p:cNvSpPr/>
          <p:nvPr/>
        </p:nvSpPr>
        <p:spPr>
          <a:xfrm>
            <a:off x="2524372" y="1115372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화살표: 아래쪽 253">
            <a:extLst>
              <a:ext uri="{FF2B5EF4-FFF2-40B4-BE49-F238E27FC236}">
                <a16:creationId xmlns:a16="http://schemas.microsoft.com/office/drawing/2014/main" id="{BAF6FBF7-D75D-499A-B2FF-7C339F3BF249}"/>
              </a:ext>
            </a:extLst>
          </p:cNvPr>
          <p:cNvSpPr/>
          <p:nvPr/>
        </p:nvSpPr>
        <p:spPr>
          <a:xfrm>
            <a:off x="3457464" y="1115372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화살표: 아래쪽 254">
            <a:extLst>
              <a:ext uri="{FF2B5EF4-FFF2-40B4-BE49-F238E27FC236}">
                <a16:creationId xmlns:a16="http://schemas.microsoft.com/office/drawing/2014/main" id="{E3501193-6AC7-4E31-84A8-1E5665D71FDA}"/>
              </a:ext>
            </a:extLst>
          </p:cNvPr>
          <p:cNvSpPr/>
          <p:nvPr/>
        </p:nvSpPr>
        <p:spPr>
          <a:xfrm>
            <a:off x="2057826" y="1115372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화살표: 아래쪽 255">
            <a:extLst>
              <a:ext uri="{FF2B5EF4-FFF2-40B4-BE49-F238E27FC236}">
                <a16:creationId xmlns:a16="http://schemas.microsoft.com/office/drawing/2014/main" id="{A8403976-0609-483D-BDC5-9954746B5FA3}"/>
              </a:ext>
            </a:extLst>
          </p:cNvPr>
          <p:cNvSpPr/>
          <p:nvPr/>
        </p:nvSpPr>
        <p:spPr>
          <a:xfrm>
            <a:off x="2990918" y="1115372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화살표: 아래쪽 256">
            <a:extLst>
              <a:ext uri="{FF2B5EF4-FFF2-40B4-BE49-F238E27FC236}">
                <a16:creationId xmlns:a16="http://schemas.microsoft.com/office/drawing/2014/main" id="{4DE17482-863A-470C-98A4-66FD0F6DB2A0}"/>
              </a:ext>
            </a:extLst>
          </p:cNvPr>
          <p:cNvSpPr/>
          <p:nvPr/>
        </p:nvSpPr>
        <p:spPr>
          <a:xfrm>
            <a:off x="4390556" y="1111587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화살표: 아래쪽 257">
            <a:extLst>
              <a:ext uri="{FF2B5EF4-FFF2-40B4-BE49-F238E27FC236}">
                <a16:creationId xmlns:a16="http://schemas.microsoft.com/office/drawing/2014/main" id="{5D87BD57-453C-40DC-94FC-F8E60D8FE4F3}"/>
              </a:ext>
            </a:extLst>
          </p:cNvPr>
          <p:cNvSpPr/>
          <p:nvPr/>
        </p:nvSpPr>
        <p:spPr>
          <a:xfrm>
            <a:off x="3924010" y="1111587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화살표: 아래쪽 260">
            <a:extLst>
              <a:ext uri="{FF2B5EF4-FFF2-40B4-BE49-F238E27FC236}">
                <a16:creationId xmlns:a16="http://schemas.microsoft.com/office/drawing/2014/main" id="{E3B52AE8-960F-4C5F-9A5C-919170E41F73}"/>
              </a:ext>
            </a:extLst>
          </p:cNvPr>
          <p:cNvSpPr/>
          <p:nvPr/>
        </p:nvSpPr>
        <p:spPr>
          <a:xfrm>
            <a:off x="7888406" y="126858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화살표: 아래쪽 261">
            <a:extLst>
              <a:ext uri="{FF2B5EF4-FFF2-40B4-BE49-F238E27FC236}">
                <a16:creationId xmlns:a16="http://schemas.microsoft.com/office/drawing/2014/main" id="{2C56A7D1-8E84-4F05-9F6B-6F2FBC8E1ADB}"/>
              </a:ext>
            </a:extLst>
          </p:cNvPr>
          <p:cNvSpPr/>
          <p:nvPr/>
        </p:nvSpPr>
        <p:spPr>
          <a:xfrm>
            <a:off x="8627402" y="126858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화살표: 아래쪽 262">
            <a:extLst>
              <a:ext uri="{FF2B5EF4-FFF2-40B4-BE49-F238E27FC236}">
                <a16:creationId xmlns:a16="http://schemas.microsoft.com/office/drawing/2014/main" id="{84770EAF-07F7-4DE6-AD6D-C5C65E425DF8}"/>
              </a:ext>
            </a:extLst>
          </p:cNvPr>
          <p:cNvSpPr/>
          <p:nvPr/>
        </p:nvSpPr>
        <p:spPr>
          <a:xfrm>
            <a:off x="10105395" y="1264801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화살표: 아래쪽 263">
            <a:extLst>
              <a:ext uri="{FF2B5EF4-FFF2-40B4-BE49-F238E27FC236}">
                <a16:creationId xmlns:a16="http://schemas.microsoft.com/office/drawing/2014/main" id="{79F3BC83-8D9B-4974-90F5-A019B1E05D10}"/>
              </a:ext>
            </a:extLst>
          </p:cNvPr>
          <p:cNvSpPr/>
          <p:nvPr/>
        </p:nvSpPr>
        <p:spPr>
          <a:xfrm>
            <a:off x="9366398" y="1264801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화살표: 아래쪽 264">
            <a:extLst>
              <a:ext uri="{FF2B5EF4-FFF2-40B4-BE49-F238E27FC236}">
                <a16:creationId xmlns:a16="http://schemas.microsoft.com/office/drawing/2014/main" id="{31FE391F-F84C-4D59-8530-59314155923A}"/>
              </a:ext>
            </a:extLst>
          </p:cNvPr>
          <p:cNvSpPr/>
          <p:nvPr/>
        </p:nvSpPr>
        <p:spPr>
          <a:xfrm>
            <a:off x="4857103" y="110822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8BD2666-6DC5-4EAF-9369-24C4BD0EF202}"/>
              </a:ext>
            </a:extLst>
          </p:cNvPr>
          <p:cNvCxnSpPr>
            <a:cxnSpLocks/>
            <a:stCxn id="248" idx="3"/>
            <a:endCxn id="251" idx="1"/>
          </p:cNvCxnSpPr>
          <p:nvPr/>
        </p:nvCxnSpPr>
        <p:spPr>
          <a:xfrm flipV="1">
            <a:off x="1000496" y="908460"/>
            <a:ext cx="4424544" cy="2952316"/>
          </a:xfrm>
          <a:prstGeom prst="bentConnector3">
            <a:avLst>
              <a:gd name="adj1" fmla="val 728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6104D777-59CD-4919-84BE-E88898B907AD}"/>
              </a:ext>
            </a:extLst>
          </p:cNvPr>
          <p:cNvCxnSpPr>
            <a:cxnSpLocks/>
            <a:stCxn id="229" idx="3"/>
            <a:endCxn id="282" idx="1"/>
          </p:cNvCxnSpPr>
          <p:nvPr/>
        </p:nvCxnSpPr>
        <p:spPr>
          <a:xfrm>
            <a:off x="2814379" y="1052985"/>
            <a:ext cx="2591539" cy="4026733"/>
          </a:xfrm>
          <a:prstGeom prst="bentConnector3">
            <a:avLst>
              <a:gd name="adj1" fmla="val 47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대조 245">
            <a:extLst>
              <a:ext uri="{FF2B5EF4-FFF2-40B4-BE49-F238E27FC236}">
                <a16:creationId xmlns:a16="http://schemas.microsoft.com/office/drawing/2014/main" id="{B67B1697-A3C9-48D1-9D33-2032E0258FB2}"/>
              </a:ext>
            </a:extLst>
          </p:cNvPr>
          <p:cNvSpPr/>
          <p:nvPr/>
        </p:nvSpPr>
        <p:spPr>
          <a:xfrm rot="5400000">
            <a:off x="337120" y="3647900"/>
            <a:ext cx="521118" cy="607747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E0409D38-BCA9-43F8-889E-99803A43F323}"/>
              </a:ext>
            </a:extLst>
          </p:cNvPr>
          <p:cNvSpPr/>
          <p:nvPr/>
        </p:nvSpPr>
        <p:spPr>
          <a:xfrm>
            <a:off x="192345" y="3902072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2DBB5F5-8384-4BB7-B441-8D155985824B}"/>
              </a:ext>
            </a:extLst>
          </p:cNvPr>
          <p:cNvSpPr/>
          <p:nvPr/>
        </p:nvSpPr>
        <p:spPr>
          <a:xfrm>
            <a:off x="896665" y="3813793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DE42B13-49EF-433E-9775-F3015823A2DA}"/>
              </a:ext>
            </a:extLst>
          </p:cNvPr>
          <p:cNvSpPr/>
          <p:nvPr/>
        </p:nvSpPr>
        <p:spPr>
          <a:xfrm>
            <a:off x="896665" y="4000857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CC8E8D14-BEC2-45C5-B1C1-46328B52692E}"/>
              </a:ext>
            </a:extLst>
          </p:cNvPr>
          <p:cNvCxnSpPr>
            <a:cxnSpLocks/>
            <a:stCxn id="249" idx="3"/>
            <a:endCxn id="291" idx="1"/>
          </p:cNvCxnSpPr>
          <p:nvPr/>
        </p:nvCxnSpPr>
        <p:spPr>
          <a:xfrm>
            <a:off x="1000496" y="4047840"/>
            <a:ext cx="4405422" cy="1257956"/>
          </a:xfrm>
          <a:prstGeom prst="bentConnector3">
            <a:avLst>
              <a:gd name="adj1" fmla="val 63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B8372FDB-9B20-4436-A89C-BB705200F693}"/>
              </a:ext>
            </a:extLst>
          </p:cNvPr>
          <p:cNvCxnSpPr>
            <a:cxnSpLocks/>
            <a:stCxn id="376" idx="3"/>
            <a:endCxn id="253" idx="1"/>
          </p:cNvCxnSpPr>
          <p:nvPr/>
        </p:nvCxnSpPr>
        <p:spPr>
          <a:xfrm flipV="1">
            <a:off x="1000496" y="1368898"/>
            <a:ext cx="4424544" cy="3537794"/>
          </a:xfrm>
          <a:prstGeom prst="bentConnector3">
            <a:avLst>
              <a:gd name="adj1" fmla="val 859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순서도: 대조 372">
            <a:extLst>
              <a:ext uri="{FF2B5EF4-FFF2-40B4-BE49-F238E27FC236}">
                <a16:creationId xmlns:a16="http://schemas.microsoft.com/office/drawing/2014/main" id="{F5EB078D-E8B3-4EF1-9249-EEDC54E3D709}"/>
              </a:ext>
            </a:extLst>
          </p:cNvPr>
          <p:cNvSpPr/>
          <p:nvPr/>
        </p:nvSpPr>
        <p:spPr>
          <a:xfrm rot="5400000">
            <a:off x="337120" y="4670698"/>
            <a:ext cx="521118" cy="607747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38453502-32C8-44F4-AE1C-7BABBB7FC083}"/>
              </a:ext>
            </a:extLst>
          </p:cNvPr>
          <p:cNvSpPr/>
          <p:nvPr/>
        </p:nvSpPr>
        <p:spPr>
          <a:xfrm>
            <a:off x="192345" y="4924870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A72AC9EF-AF52-431D-B247-71B9036AE4CA}"/>
              </a:ext>
            </a:extLst>
          </p:cNvPr>
          <p:cNvSpPr/>
          <p:nvPr/>
        </p:nvSpPr>
        <p:spPr>
          <a:xfrm>
            <a:off x="896665" y="4723090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3E44038-11F6-40E9-9F2C-34B1061C9D26}"/>
              </a:ext>
            </a:extLst>
          </p:cNvPr>
          <p:cNvSpPr/>
          <p:nvPr/>
        </p:nvSpPr>
        <p:spPr>
          <a:xfrm>
            <a:off x="896665" y="4859709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E98CD0BE-C86A-43DE-B871-4C72FD4BC82C}"/>
              </a:ext>
            </a:extLst>
          </p:cNvPr>
          <p:cNvSpPr/>
          <p:nvPr/>
        </p:nvSpPr>
        <p:spPr>
          <a:xfrm>
            <a:off x="896665" y="4985818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B19FFD12-0DC8-4436-B2F0-FE309AEEF8D5}"/>
              </a:ext>
            </a:extLst>
          </p:cNvPr>
          <p:cNvSpPr/>
          <p:nvPr/>
        </p:nvSpPr>
        <p:spPr>
          <a:xfrm>
            <a:off x="896665" y="5109826"/>
            <a:ext cx="103831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F2531B36-0965-4F7E-B948-CF8082ABADE6}"/>
              </a:ext>
            </a:extLst>
          </p:cNvPr>
          <p:cNvCxnSpPr>
            <a:cxnSpLocks/>
            <a:stCxn id="375" idx="3"/>
            <a:endCxn id="252" idx="1"/>
          </p:cNvCxnSpPr>
          <p:nvPr/>
        </p:nvCxnSpPr>
        <p:spPr>
          <a:xfrm flipV="1">
            <a:off x="1000496" y="1149122"/>
            <a:ext cx="4424544" cy="3620951"/>
          </a:xfrm>
          <a:prstGeom prst="bentConnector3">
            <a:avLst>
              <a:gd name="adj1" fmla="val 811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25643507-D073-4FD3-8758-8404B3F27EBC}"/>
              </a:ext>
            </a:extLst>
          </p:cNvPr>
          <p:cNvCxnSpPr>
            <a:cxnSpLocks/>
            <a:stCxn id="378" idx="3"/>
            <a:endCxn id="299" idx="1"/>
          </p:cNvCxnSpPr>
          <p:nvPr/>
        </p:nvCxnSpPr>
        <p:spPr>
          <a:xfrm>
            <a:off x="1000496" y="5032801"/>
            <a:ext cx="4405422" cy="513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연결선: 꺾임 387">
            <a:extLst>
              <a:ext uri="{FF2B5EF4-FFF2-40B4-BE49-F238E27FC236}">
                <a16:creationId xmlns:a16="http://schemas.microsoft.com/office/drawing/2014/main" id="{3F3F22AB-F078-4A27-808A-8E5D493F523C}"/>
              </a:ext>
            </a:extLst>
          </p:cNvPr>
          <p:cNvCxnSpPr>
            <a:cxnSpLocks/>
            <a:stCxn id="379" idx="3"/>
            <a:endCxn id="304" idx="1"/>
          </p:cNvCxnSpPr>
          <p:nvPr/>
        </p:nvCxnSpPr>
        <p:spPr>
          <a:xfrm>
            <a:off x="1000496" y="5156809"/>
            <a:ext cx="4405422" cy="609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80827F93-17E0-456F-807F-8936212442B7}"/>
              </a:ext>
            </a:extLst>
          </p:cNvPr>
          <p:cNvGrpSpPr/>
          <p:nvPr/>
        </p:nvGrpSpPr>
        <p:grpSpPr>
          <a:xfrm>
            <a:off x="6786203" y="2230122"/>
            <a:ext cx="967021" cy="531564"/>
            <a:chOff x="7458073" y="2920990"/>
            <a:chExt cx="967021" cy="531564"/>
          </a:xfrm>
        </p:grpSpPr>
        <p:pic>
          <p:nvPicPr>
            <p:cNvPr id="421" name="그림 420">
              <a:extLst>
                <a:ext uri="{FF2B5EF4-FFF2-40B4-BE49-F238E27FC236}">
                  <a16:creationId xmlns:a16="http://schemas.microsoft.com/office/drawing/2014/main" id="{CA5A1F31-1755-4C61-A265-CC854E4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3253" y="2920990"/>
              <a:ext cx="722414" cy="531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1CA7664D-3387-4146-8BF5-F199AAF4A08B}"/>
                </a:ext>
              </a:extLst>
            </p:cNvPr>
            <p:cNvSpPr/>
            <p:nvPr/>
          </p:nvSpPr>
          <p:spPr>
            <a:xfrm>
              <a:off x="7458073" y="3116629"/>
              <a:ext cx="114215" cy="103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E5406FD-5952-4D4C-A9CF-21224C4F95F1}"/>
                </a:ext>
              </a:extLst>
            </p:cNvPr>
            <p:cNvSpPr/>
            <p:nvPr/>
          </p:nvSpPr>
          <p:spPr>
            <a:xfrm>
              <a:off x="8310879" y="3028489"/>
              <a:ext cx="114215" cy="151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2178D41F-ADA3-4A6C-9422-D74E0F2F7A7D}"/>
              </a:ext>
            </a:extLst>
          </p:cNvPr>
          <p:cNvCxnSpPr>
            <a:cxnSpLocks/>
            <a:stCxn id="231" idx="3"/>
            <a:endCxn id="481" idx="1"/>
          </p:cNvCxnSpPr>
          <p:nvPr/>
        </p:nvCxnSpPr>
        <p:spPr>
          <a:xfrm>
            <a:off x="2814379" y="1400688"/>
            <a:ext cx="2195678" cy="1774123"/>
          </a:xfrm>
          <a:prstGeom prst="bentConnector3">
            <a:avLst>
              <a:gd name="adj1" fmla="val 230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A916774A-D889-4E78-9B9B-FF52573F7C40}"/>
              </a:ext>
            </a:extLst>
          </p:cNvPr>
          <p:cNvCxnSpPr>
            <a:cxnSpLocks/>
            <a:stCxn id="260" idx="3"/>
            <a:endCxn id="466" idx="1"/>
          </p:cNvCxnSpPr>
          <p:nvPr/>
        </p:nvCxnSpPr>
        <p:spPr>
          <a:xfrm>
            <a:off x="7868783" y="929457"/>
            <a:ext cx="2643038" cy="1851911"/>
          </a:xfrm>
          <a:prstGeom prst="bentConnector3">
            <a:avLst>
              <a:gd name="adj1" fmla="val 702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연결선: 꺾임 454">
            <a:extLst>
              <a:ext uri="{FF2B5EF4-FFF2-40B4-BE49-F238E27FC236}">
                <a16:creationId xmlns:a16="http://schemas.microsoft.com/office/drawing/2014/main" id="{E0244EA2-4C59-4B9B-9730-7FC66A626F0B}"/>
              </a:ext>
            </a:extLst>
          </p:cNvPr>
          <p:cNvCxnSpPr>
            <a:cxnSpLocks/>
            <a:stCxn id="423" idx="3"/>
            <a:endCxn id="504" idx="1"/>
          </p:cNvCxnSpPr>
          <p:nvPr/>
        </p:nvCxnSpPr>
        <p:spPr>
          <a:xfrm>
            <a:off x="7753224" y="2413288"/>
            <a:ext cx="491953" cy="570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B53B6931-338C-4FC0-9339-8D1B91B1F46D}"/>
              </a:ext>
            </a:extLst>
          </p:cNvPr>
          <p:cNvGrpSpPr/>
          <p:nvPr/>
        </p:nvGrpSpPr>
        <p:grpSpPr>
          <a:xfrm>
            <a:off x="10511821" y="2608458"/>
            <a:ext cx="1485117" cy="931774"/>
            <a:chOff x="10524922" y="2966580"/>
            <a:chExt cx="1485117" cy="931774"/>
          </a:xfrm>
        </p:grpSpPr>
        <p:pic>
          <p:nvPicPr>
            <p:cNvPr id="465" name="그림 464">
              <a:extLst>
                <a:ext uri="{FF2B5EF4-FFF2-40B4-BE49-F238E27FC236}">
                  <a16:creationId xmlns:a16="http://schemas.microsoft.com/office/drawing/2014/main" id="{8580CEE4-45E7-41A2-B362-6D9449294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2625" y="2966580"/>
              <a:ext cx="1160224" cy="931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2DF72100-E15E-4F4C-859B-BC1B08C204E3}"/>
                </a:ext>
              </a:extLst>
            </p:cNvPr>
            <p:cNvSpPr/>
            <p:nvPr/>
          </p:nvSpPr>
          <p:spPr>
            <a:xfrm>
              <a:off x="10524922" y="3068773"/>
              <a:ext cx="145217" cy="1414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7E8549BE-F726-4C81-BBDF-AE929E14F09B}"/>
                </a:ext>
              </a:extLst>
            </p:cNvPr>
            <p:cNvSpPr/>
            <p:nvPr/>
          </p:nvSpPr>
          <p:spPr>
            <a:xfrm>
              <a:off x="10524922" y="3362983"/>
              <a:ext cx="145217" cy="1414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CB8AFC70-D085-465B-AD6B-7D8EF7DFE693}"/>
                </a:ext>
              </a:extLst>
            </p:cNvPr>
            <p:cNvSpPr/>
            <p:nvPr/>
          </p:nvSpPr>
          <p:spPr>
            <a:xfrm>
              <a:off x="10524922" y="3676173"/>
              <a:ext cx="145217" cy="1414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AFFB4957-A39E-49D5-9D70-79B93D7B87EC}"/>
                </a:ext>
              </a:extLst>
            </p:cNvPr>
            <p:cNvSpPr/>
            <p:nvPr/>
          </p:nvSpPr>
          <p:spPr>
            <a:xfrm>
              <a:off x="11850300" y="3335916"/>
              <a:ext cx="159739" cy="2277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B86FCFBC-2B9A-4FB6-9301-4F5516B19CB4}"/>
                </a:ext>
              </a:extLst>
            </p:cNvPr>
            <p:cNvSpPr txBox="1"/>
            <p:nvPr/>
          </p:nvSpPr>
          <p:spPr>
            <a:xfrm>
              <a:off x="11030758" y="3177835"/>
              <a:ext cx="462002" cy="49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S1</a:t>
              </a:r>
              <a:endParaRPr lang="ko-KR" altLang="en-US" b="1" dirty="0"/>
            </a:p>
          </p:txBody>
        </p:sp>
      </p:grp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16D3A7FA-9B22-4DB6-B646-3194838233BE}"/>
              </a:ext>
            </a:extLst>
          </p:cNvPr>
          <p:cNvCxnSpPr>
            <a:cxnSpLocks/>
            <a:stCxn id="305" idx="3"/>
            <a:endCxn id="468" idx="1"/>
          </p:cNvCxnSpPr>
          <p:nvPr/>
        </p:nvCxnSpPr>
        <p:spPr>
          <a:xfrm flipV="1">
            <a:off x="7849661" y="3388768"/>
            <a:ext cx="2662160" cy="1938025"/>
          </a:xfrm>
          <a:prstGeom prst="bentConnector3">
            <a:avLst>
              <a:gd name="adj1" fmla="val 695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B4BFBBC1-55FF-4712-9225-A0ED651F4238}"/>
              </a:ext>
            </a:extLst>
          </p:cNvPr>
          <p:cNvGrpSpPr/>
          <p:nvPr/>
        </p:nvGrpSpPr>
        <p:grpSpPr>
          <a:xfrm>
            <a:off x="5010057" y="2809045"/>
            <a:ext cx="1101762" cy="709910"/>
            <a:chOff x="5159901" y="2834423"/>
            <a:chExt cx="1101762" cy="709910"/>
          </a:xfrm>
        </p:grpSpPr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332EA9DE-0385-4512-9D98-AC90A06A5BDB}"/>
                </a:ext>
              </a:extLst>
            </p:cNvPr>
            <p:cNvSpPr/>
            <p:nvPr/>
          </p:nvSpPr>
          <p:spPr>
            <a:xfrm>
              <a:off x="6119579" y="3233006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A6D16642-07FE-4A96-95F7-E7EE6C216DAD}"/>
                </a:ext>
              </a:extLst>
            </p:cNvPr>
            <p:cNvSpPr/>
            <p:nvPr/>
          </p:nvSpPr>
          <p:spPr>
            <a:xfrm>
              <a:off x="6119579" y="2909655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E5EBB720-5F94-4F4B-84B9-FDCEC436ABF7}"/>
                </a:ext>
              </a:extLst>
            </p:cNvPr>
            <p:cNvSpPr/>
            <p:nvPr/>
          </p:nvSpPr>
          <p:spPr>
            <a:xfrm>
              <a:off x="5159901" y="3142538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D0F280AC-555B-4D2B-987C-ADA6C2896FD7}"/>
                </a:ext>
              </a:extLst>
            </p:cNvPr>
            <p:cNvSpPr/>
            <p:nvPr/>
          </p:nvSpPr>
          <p:spPr>
            <a:xfrm>
              <a:off x="5304963" y="2834423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2" name="연결선: 꺾임 491">
            <a:extLst>
              <a:ext uri="{FF2B5EF4-FFF2-40B4-BE49-F238E27FC236}">
                <a16:creationId xmlns:a16="http://schemas.microsoft.com/office/drawing/2014/main" id="{3E2E69F9-2FFD-441E-A73D-9FF8A0A0F493}"/>
              </a:ext>
            </a:extLst>
          </p:cNvPr>
          <p:cNvCxnSpPr>
            <a:cxnSpLocks/>
            <a:stCxn id="480" idx="3"/>
            <a:endCxn id="422" idx="1"/>
          </p:cNvCxnSpPr>
          <p:nvPr/>
        </p:nvCxnSpPr>
        <p:spPr>
          <a:xfrm flipV="1">
            <a:off x="6111819" y="2477443"/>
            <a:ext cx="674384" cy="4912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E2D22C17-297F-45D7-8FE0-E4237997D9E9}"/>
              </a:ext>
            </a:extLst>
          </p:cNvPr>
          <p:cNvGrpSpPr/>
          <p:nvPr/>
        </p:nvGrpSpPr>
        <p:grpSpPr>
          <a:xfrm>
            <a:off x="6693228" y="3400380"/>
            <a:ext cx="1011216" cy="490756"/>
            <a:chOff x="7413878" y="3666758"/>
            <a:chExt cx="1011216" cy="490756"/>
          </a:xfrm>
        </p:grpSpPr>
        <p:pic>
          <p:nvPicPr>
            <p:cNvPr id="496" name="그림 495">
              <a:extLst>
                <a:ext uri="{FF2B5EF4-FFF2-40B4-BE49-F238E27FC236}">
                  <a16:creationId xmlns:a16="http://schemas.microsoft.com/office/drawing/2014/main" id="{221A170E-B01B-4655-90F4-4800325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4779" y="3666758"/>
              <a:ext cx="755430" cy="4907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35E622CE-8805-431B-8CDF-8D3C9BCE43ED}"/>
                </a:ext>
              </a:extLst>
            </p:cNvPr>
            <p:cNvSpPr/>
            <p:nvPr/>
          </p:nvSpPr>
          <p:spPr>
            <a:xfrm>
              <a:off x="7413878" y="3847378"/>
              <a:ext cx="119435" cy="9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38ED2710-F4DF-4283-AD1B-0350E7AF2BC6}"/>
                </a:ext>
              </a:extLst>
            </p:cNvPr>
            <p:cNvSpPr/>
            <p:nvPr/>
          </p:nvSpPr>
          <p:spPr>
            <a:xfrm>
              <a:off x="8305659" y="3824220"/>
              <a:ext cx="119435" cy="139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9" name="연결선: 꺾임 498">
            <a:extLst>
              <a:ext uri="{FF2B5EF4-FFF2-40B4-BE49-F238E27FC236}">
                <a16:creationId xmlns:a16="http://schemas.microsoft.com/office/drawing/2014/main" id="{6B0BACB0-5680-4EA5-8948-2499A6C83477}"/>
              </a:ext>
            </a:extLst>
          </p:cNvPr>
          <p:cNvCxnSpPr>
            <a:cxnSpLocks/>
            <a:stCxn id="479" idx="3"/>
            <a:endCxn id="497" idx="1"/>
          </p:cNvCxnSpPr>
          <p:nvPr/>
        </p:nvCxnSpPr>
        <p:spPr>
          <a:xfrm>
            <a:off x="6111819" y="3292035"/>
            <a:ext cx="581409" cy="336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A56C2743-0AC9-4E99-9D7A-C6F50097BC1D}"/>
              </a:ext>
            </a:extLst>
          </p:cNvPr>
          <p:cNvGrpSpPr/>
          <p:nvPr/>
        </p:nvGrpSpPr>
        <p:grpSpPr>
          <a:xfrm>
            <a:off x="8245177" y="2782668"/>
            <a:ext cx="1009717" cy="617712"/>
            <a:chOff x="8962547" y="3143698"/>
            <a:chExt cx="1009717" cy="617712"/>
          </a:xfrm>
        </p:grpSpPr>
        <p:sp>
          <p:nvSpPr>
            <p:cNvPr id="503" name="순서도: 대조 502">
              <a:extLst>
                <a:ext uri="{FF2B5EF4-FFF2-40B4-BE49-F238E27FC236}">
                  <a16:creationId xmlns:a16="http://schemas.microsoft.com/office/drawing/2014/main" id="{6AE8F519-7600-4A3F-A3BB-8B56FCB41544}"/>
                </a:ext>
              </a:extLst>
            </p:cNvPr>
            <p:cNvSpPr/>
            <p:nvPr/>
          </p:nvSpPr>
          <p:spPr>
            <a:xfrm rot="5400000">
              <a:off x="9160121" y="3072889"/>
              <a:ext cx="617712" cy="759329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91BD627-9D05-43EC-8952-D1BE1AAC7EBF}"/>
                </a:ext>
              </a:extLst>
            </p:cNvPr>
            <p:cNvSpPr/>
            <p:nvPr/>
          </p:nvSpPr>
          <p:spPr>
            <a:xfrm>
              <a:off x="8962547" y="3288997"/>
              <a:ext cx="129729" cy="11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AB5C0CEE-3747-46B6-A752-5F033A58E06C}"/>
                </a:ext>
              </a:extLst>
            </p:cNvPr>
            <p:cNvSpPr/>
            <p:nvPr/>
          </p:nvSpPr>
          <p:spPr>
            <a:xfrm>
              <a:off x="8962547" y="3510735"/>
              <a:ext cx="129729" cy="11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8B3A9D62-D5C9-41C7-8C18-B73AFE19EFCC}"/>
                </a:ext>
              </a:extLst>
            </p:cNvPr>
            <p:cNvSpPr/>
            <p:nvPr/>
          </p:nvSpPr>
          <p:spPr>
            <a:xfrm>
              <a:off x="9842535" y="3376195"/>
              <a:ext cx="129729" cy="11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2" name="연결선: 꺾임 511">
            <a:extLst>
              <a:ext uri="{FF2B5EF4-FFF2-40B4-BE49-F238E27FC236}">
                <a16:creationId xmlns:a16="http://schemas.microsoft.com/office/drawing/2014/main" id="{4F366762-6CE0-48AD-A392-73B0E7778E88}"/>
              </a:ext>
            </a:extLst>
          </p:cNvPr>
          <p:cNvCxnSpPr>
            <a:cxnSpLocks/>
            <a:stCxn id="498" idx="3"/>
            <a:endCxn id="505" idx="1"/>
          </p:cNvCxnSpPr>
          <p:nvPr/>
        </p:nvCxnSpPr>
        <p:spPr>
          <a:xfrm flipV="1">
            <a:off x="7704444" y="3205397"/>
            <a:ext cx="540733" cy="422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꺾임 517">
            <a:extLst>
              <a:ext uri="{FF2B5EF4-FFF2-40B4-BE49-F238E27FC236}">
                <a16:creationId xmlns:a16="http://schemas.microsoft.com/office/drawing/2014/main" id="{D64743D3-039D-4467-9194-111BCCB5EE99}"/>
              </a:ext>
            </a:extLst>
          </p:cNvPr>
          <p:cNvCxnSpPr>
            <a:cxnSpLocks/>
            <a:stCxn id="506" idx="3"/>
            <a:endCxn id="467" idx="1"/>
          </p:cNvCxnSpPr>
          <p:nvPr/>
        </p:nvCxnSpPr>
        <p:spPr>
          <a:xfrm>
            <a:off x="9254894" y="3070857"/>
            <a:ext cx="1256927" cy="47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3296D7-4F74-4A24-BE6E-7AE29353A449}"/>
              </a:ext>
            </a:extLst>
          </p:cNvPr>
          <p:cNvGrpSpPr/>
          <p:nvPr/>
        </p:nvGrpSpPr>
        <p:grpSpPr>
          <a:xfrm>
            <a:off x="244260" y="329126"/>
            <a:ext cx="2570119" cy="1636127"/>
            <a:chOff x="201216" y="614136"/>
            <a:chExt cx="2570119" cy="163612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EECD10F-45C9-458A-85A9-931025FBFFBF}"/>
                </a:ext>
              </a:extLst>
            </p:cNvPr>
            <p:cNvGrpSpPr/>
            <p:nvPr/>
          </p:nvGrpSpPr>
          <p:grpSpPr>
            <a:xfrm>
              <a:off x="201216" y="614136"/>
              <a:ext cx="2570119" cy="1636127"/>
              <a:chOff x="201217" y="614136"/>
              <a:chExt cx="1476476" cy="1295627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DF89EB37-CB7A-4D79-8C2F-8255234C931F}"/>
                  </a:ext>
                </a:extLst>
              </p:cNvPr>
              <p:cNvSpPr/>
              <p:nvPr/>
            </p:nvSpPr>
            <p:spPr>
              <a:xfrm>
                <a:off x="201217" y="676442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42E8781B-D5F8-4067-BE74-F1CB7C3EBBF3}"/>
                  </a:ext>
                </a:extLst>
              </p:cNvPr>
              <p:cNvSpPr/>
              <p:nvPr/>
            </p:nvSpPr>
            <p:spPr>
              <a:xfrm>
                <a:off x="201217" y="871911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D093CF6-CC02-45D3-A694-07F40235DB02}"/>
                  </a:ext>
                </a:extLst>
              </p:cNvPr>
              <p:cNvSpPr/>
              <p:nvPr/>
            </p:nvSpPr>
            <p:spPr>
              <a:xfrm>
                <a:off x="201217" y="1079989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3487147-3265-4F13-BB9E-5FC18469A80B}"/>
                  </a:ext>
                </a:extLst>
              </p:cNvPr>
              <p:cNvSpPr/>
              <p:nvPr/>
            </p:nvSpPr>
            <p:spPr>
              <a:xfrm>
                <a:off x="201217" y="1270009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0D5CDCB-3607-42C3-81BB-875D535823B1}"/>
                  </a:ext>
                </a:extLst>
              </p:cNvPr>
              <p:cNvSpPr/>
              <p:nvPr/>
            </p:nvSpPr>
            <p:spPr>
              <a:xfrm>
                <a:off x="201217" y="1430556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EE231DF-9C2B-4336-91EC-78E773123832}"/>
                  </a:ext>
                </a:extLst>
              </p:cNvPr>
              <p:cNvSpPr/>
              <p:nvPr/>
            </p:nvSpPr>
            <p:spPr>
              <a:xfrm>
                <a:off x="201217" y="1603714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AC82E8B-2293-4988-9F21-F1F62395C60E}"/>
                  </a:ext>
                </a:extLst>
              </p:cNvPr>
              <p:cNvSpPr/>
              <p:nvPr/>
            </p:nvSpPr>
            <p:spPr>
              <a:xfrm>
                <a:off x="201217" y="1781081"/>
                <a:ext cx="114215" cy="939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97EE0681-1D91-4201-815D-1ED1F667105B}"/>
                  </a:ext>
                </a:extLst>
              </p:cNvPr>
              <p:cNvSpPr/>
              <p:nvPr/>
            </p:nvSpPr>
            <p:spPr>
              <a:xfrm>
                <a:off x="1572823" y="1111684"/>
                <a:ext cx="104870" cy="151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F7985ACF-E8E5-4151-A310-03F507324A08}"/>
                  </a:ext>
                </a:extLst>
              </p:cNvPr>
              <p:cNvSpPr/>
              <p:nvPr/>
            </p:nvSpPr>
            <p:spPr>
              <a:xfrm>
                <a:off x="1572823" y="821817"/>
                <a:ext cx="104870" cy="151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AE921B9-E8F2-47AC-95AC-15BE95F0AAD8}"/>
                  </a:ext>
                </a:extLst>
              </p:cNvPr>
              <p:cNvSpPr/>
              <p:nvPr/>
            </p:nvSpPr>
            <p:spPr>
              <a:xfrm>
                <a:off x="1572823" y="1387025"/>
                <a:ext cx="104870" cy="151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0DCDCFBD-F746-4FB0-9640-F70B3F9B6D67}"/>
                  </a:ext>
                </a:extLst>
              </p:cNvPr>
              <p:cNvSpPr/>
              <p:nvPr/>
            </p:nvSpPr>
            <p:spPr>
              <a:xfrm>
                <a:off x="322323" y="614136"/>
                <a:ext cx="1257181" cy="12956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6A49D7A-04AD-46C3-A552-7820396E1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17" y="952157"/>
              <a:ext cx="2133270" cy="127628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11522-0507-4FB7-8E86-9B3F3E2812B8}"/>
                </a:ext>
              </a:extLst>
            </p:cNvPr>
            <p:cNvSpPr txBox="1"/>
            <p:nvPr/>
          </p:nvSpPr>
          <p:spPr>
            <a:xfrm>
              <a:off x="412027" y="638237"/>
              <a:ext cx="2188390" cy="3077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CustomModel1</a:t>
              </a:r>
              <a:endParaRPr lang="ko-KR" altLang="en-US" sz="14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A52EF9E-7CE3-4E46-97C6-E6E82735A701}"/>
              </a:ext>
            </a:extLst>
          </p:cNvPr>
          <p:cNvGrpSpPr/>
          <p:nvPr/>
        </p:nvGrpSpPr>
        <p:grpSpPr>
          <a:xfrm>
            <a:off x="5425040" y="284897"/>
            <a:ext cx="2443743" cy="1546839"/>
            <a:chOff x="5391780" y="453161"/>
            <a:chExt cx="2443743" cy="1546839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27288552-1761-4F7A-9330-B22C2E67B9AA}"/>
                </a:ext>
              </a:extLst>
            </p:cNvPr>
            <p:cNvSpPr/>
            <p:nvPr/>
          </p:nvSpPr>
          <p:spPr>
            <a:xfrm>
              <a:off x="5538003" y="453161"/>
              <a:ext cx="2161622" cy="1546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0683DCC-95E6-4351-B410-477D3D0B5B24}"/>
                </a:ext>
              </a:extLst>
            </p:cNvPr>
            <p:cNvSpPr/>
            <p:nvPr/>
          </p:nvSpPr>
          <p:spPr>
            <a:xfrm>
              <a:off x="5391780" y="796306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EA5A8F7-AD29-4488-9598-01841B640001}"/>
                </a:ext>
              </a:extLst>
            </p:cNvPr>
            <p:cNvSpPr/>
            <p:nvPr/>
          </p:nvSpPr>
          <p:spPr>
            <a:xfrm>
              <a:off x="5391780" y="1022384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C8F0D2AD-CC01-4707-973B-ACC52A3CC088}"/>
                </a:ext>
              </a:extLst>
            </p:cNvPr>
            <p:cNvSpPr/>
            <p:nvPr/>
          </p:nvSpPr>
          <p:spPr>
            <a:xfrm>
              <a:off x="5391780" y="1263046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83617E0-7C28-487C-9DD2-2434BC5B6F23}"/>
                </a:ext>
              </a:extLst>
            </p:cNvPr>
            <p:cNvSpPr/>
            <p:nvPr/>
          </p:nvSpPr>
          <p:spPr>
            <a:xfrm>
              <a:off x="5391780" y="1482822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A2DBAF8B-BF5B-414D-90C9-43516998DFD8}"/>
                </a:ext>
              </a:extLst>
            </p:cNvPr>
            <p:cNvSpPr/>
            <p:nvPr/>
          </p:nvSpPr>
          <p:spPr>
            <a:xfrm>
              <a:off x="7699625" y="1010206"/>
              <a:ext cx="135898" cy="175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3946712-38A9-420B-86BC-21064486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2013" y="842734"/>
              <a:ext cx="2113417" cy="1145021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B37D224B-ADBD-4987-9B85-99DD488373DE}"/>
                </a:ext>
              </a:extLst>
            </p:cNvPr>
            <p:cNvSpPr txBox="1"/>
            <p:nvPr/>
          </p:nvSpPr>
          <p:spPr>
            <a:xfrm>
              <a:off x="5555955" y="468471"/>
              <a:ext cx="2143670" cy="3077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CustomModel2</a:t>
              </a:r>
              <a:endParaRPr lang="ko-KR" altLang="en-US" sz="1400" dirty="0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113D8B5-1046-43BF-8433-2CCCB9D33665}"/>
              </a:ext>
            </a:extLst>
          </p:cNvPr>
          <p:cNvGrpSpPr/>
          <p:nvPr/>
        </p:nvGrpSpPr>
        <p:grpSpPr>
          <a:xfrm>
            <a:off x="5405918" y="4682233"/>
            <a:ext cx="2443743" cy="1546839"/>
            <a:chOff x="5391780" y="453161"/>
            <a:chExt cx="2443743" cy="1546839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6EA50E92-85F9-48C3-893A-D970C27CA64C}"/>
                </a:ext>
              </a:extLst>
            </p:cNvPr>
            <p:cNvSpPr/>
            <p:nvPr/>
          </p:nvSpPr>
          <p:spPr>
            <a:xfrm>
              <a:off x="5538003" y="453161"/>
              <a:ext cx="2161622" cy="1546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2F7420CD-1E42-4379-8A7B-4E5C79095EB7}"/>
                </a:ext>
              </a:extLst>
            </p:cNvPr>
            <p:cNvSpPr/>
            <p:nvPr/>
          </p:nvSpPr>
          <p:spPr>
            <a:xfrm>
              <a:off x="5391780" y="796306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178F4CE-36AA-4C39-B3DE-7FE72E934914}"/>
                </a:ext>
              </a:extLst>
            </p:cNvPr>
            <p:cNvSpPr/>
            <p:nvPr/>
          </p:nvSpPr>
          <p:spPr>
            <a:xfrm>
              <a:off x="5391780" y="1022384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50E0A1A4-F311-4215-A681-3F86DB0DFCE4}"/>
                </a:ext>
              </a:extLst>
            </p:cNvPr>
            <p:cNvSpPr/>
            <p:nvPr/>
          </p:nvSpPr>
          <p:spPr>
            <a:xfrm>
              <a:off x="5391780" y="1263046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3C08BF17-5594-4976-AC5D-59DD08EC22EF}"/>
                </a:ext>
              </a:extLst>
            </p:cNvPr>
            <p:cNvSpPr/>
            <p:nvPr/>
          </p:nvSpPr>
          <p:spPr>
            <a:xfrm>
              <a:off x="5391780" y="1482822"/>
              <a:ext cx="148008" cy="10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897DD22C-ACA5-4DAC-B2EB-2642B3802F54}"/>
                </a:ext>
              </a:extLst>
            </p:cNvPr>
            <p:cNvSpPr/>
            <p:nvPr/>
          </p:nvSpPr>
          <p:spPr>
            <a:xfrm>
              <a:off x="7699625" y="1010206"/>
              <a:ext cx="135898" cy="175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31732316-216B-4005-97BE-A247CB58D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2013" y="842734"/>
              <a:ext cx="2113417" cy="1145021"/>
            </a:xfrm>
            <a:prstGeom prst="rect">
              <a:avLst/>
            </a:prstGeom>
          </p:spPr>
        </p:pic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85C48CC-511D-45FA-81ED-3784C0A8E31C}"/>
                </a:ext>
              </a:extLst>
            </p:cNvPr>
            <p:cNvSpPr txBox="1"/>
            <p:nvPr/>
          </p:nvSpPr>
          <p:spPr>
            <a:xfrm>
              <a:off x="5555955" y="468471"/>
              <a:ext cx="2143670" cy="3077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CustomModel2</a:t>
              </a:r>
              <a:endParaRPr lang="ko-KR" altLang="en-US" sz="1400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165CF1-98C8-482B-AD08-3D71EA31F51C}"/>
              </a:ext>
            </a:extLst>
          </p:cNvPr>
          <p:cNvCxnSpPr>
            <a:cxnSpLocks/>
            <a:stCxn id="230" idx="3"/>
            <a:endCxn id="250" idx="1"/>
          </p:cNvCxnSpPr>
          <p:nvPr/>
        </p:nvCxnSpPr>
        <p:spPr>
          <a:xfrm flipV="1">
            <a:off x="2814379" y="682382"/>
            <a:ext cx="2610661" cy="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화살표: 아래쪽 307">
            <a:extLst>
              <a:ext uri="{FF2B5EF4-FFF2-40B4-BE49-F238E27FC236}">
                <a16:creationId xmlns:a16="http://schemas.microsoft.com/office/drawing/2014/main" id="{C8115FD9-6500-45DA-81C3-661D0CA15452}"/>
              </a:ext>
            </a:extLst>
          </p:cNvPr>
          <p:cNvSpPr/>
          <p:nvPr/>
        </p:nvSpPr>
        <p:spPr>
          <a:xfrm>
            <a:off x="819103" y="172938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화살표: 아래쪽 309">
            <a:extLst>
              <a:ext uri="{FF2B5EF4-FFF2-40B4-BE49-F238E27FC236}">
                <a16:creationId xmlns:a16="http://schemas.microsoft.com/office/drawing/2014/main" id="{B19945E7-C38F-49F0-96EE-8AA33347BE75}"/>
              </a:ext>
            </a:extLst>
          </p:cNvPr>
          <p:cNvSpPr/>
          <p:nvPr/>
        </p:nvSpPr>
        <p:spPr>
          <a:xfrm>
            <a:off x="1403915" y="172938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화살표: 아래쪽 315">
            <a:extLst>
              <a:ext uri="{FF2B5EF4-FFF2-40B4-BE49-F238E27FC236}">
                <a16:creationId xmlns:a16="http://schemas.microsoft.com/office/drawing/2014/main" id="{81E6E218-6066-4354-92B0-DAB54712F239}"/>
              </a:ext>
            </a:extLst>
          </p:cNvPr>
          <p:cNvSpPr/>
          <p:nvPr/>
        </p:nvSpPr>
        <p:spPr>
          <a:xfrm>
            <a:off x="526697" y="172938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화살표: 아래쪽 320">
            <a:extLst>
              <a:ext uri="{FF2B5EF4-FFF2-40B4-BE49-F238E27FC236}">
                <a16:creationId xmlns:a16="http://schemas.microsoft.com/office/drawing/2014/main" id="{17B3DDCE-9D5E-4F7E-8462-DAF1684742AF}"/>
              </a:ext>
            </a:extLst>
          </p:cNvPr>
          <p:cNvSpPr/>
          <p:nvPr/>
        </p:nvSpPr>
        <p:spPr>
          <a:xfrm>
            <a:off x="1111509" y="172938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화살표: 아래쪽 325">
            <a:extLst>
              <a:ext uri="{FF2B5EF4-FFF2-40B4-BE49-F238E27FC236}">
                <a16:creationId xmlns:a16="http://schemas.microsoft.com/office/drawing/2014/main" id="{96BDB913-2116-45AB-9A6C-6492195B3FBA}"/>
              </a:ext>
            </a:extLst>
          </p:cNvPr>
          <p:cNvSpPr/>
          <p:nvPr/>
        </p:nvSpPr>
        <p:spPr>
          <a:xfrm>
            <a:off x="1988727" y="16915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화살표: 아래쪽 334">
            <a:extLst>
              <a:ext uri="{FF2B5EF4-FFF2-40B4-BE49-F238E27FC236}">
                <a16:creationId xmlns:a16="http://schemas.microsoft.com/office/drawing/2014/main" id="{50FAB518-F07F-4831-9625-ED19B81CF4B9}"/>
              </a:ext>
            </a:extLst>
          </p:cNvPr>
          <p:cNvSpPr/>
          <p:nvPr/>
        </p:nvSpPr>
        <p:spPr>
          <a:xfrm>
            <a:off x="1696321" y="16915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화살표: 아래쪽 343">
            <a:extLst>
              <a:ext uri="{FF2B5EF4-FFF2-40B4-BE49-F238E27FC236}">
                <a16:creationId xmlns:a16="http://schemas.microsoft.com/office/drawing/2014/main" id="{C94572D6-1358-4E67-8938-6D7A2C145816}"/>
              </a:ext>
            </a:extLst>
          </p:cNvPr>
          <p:cNvSpPr/>
          <p:nvPr/>
        </p:nvSpPr>
        <p:spPr>
          <a:xfrm>
            <a:off x="2281134" y="165792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화살표: 아래쪽 351">
            <a:extLst>
              <a:ext uri="{FF2B5EF4-FFF2-40B4-BE49-F238E27FC236}">
                <a16:creationId xmlns:a16="http://schemas.microsoft.com/office/drawing/2014/main" id="{94C2B9EA-3D12-4DA8-8D3F-21BAAFE9908A}"/>
              </a:ext>
            </a:extLst>
          </p:cNvPr>
          <p:cNvSpPr/>
          <p:nvPr/>
        </p:nvSpPr>
        <p:spPr>
          <a:xfrm>
            <a:off x="6423458" y="12979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화살표: 아래쪽 356">
            <a:extLst>
              <a:ext uri="{FF2B5EF4-FFF2-40B4-BE49-F238E27FC236}">
                <a16:creationId xmlns:a16="http://schemas.microsoft.com/office/drawing/2014/main" id="{7A7398B7-AC64-4E17-90D0-151A825975D7}"/>
              </a:ext>
            </a:extLst>
          </p:cNvPr>
          <p:cNvSpPr/>
          <p:nvPr/>
        </p:nvSpPr>
        <p:spPr>
          <a:xfrm>
            <a:off x="7008270" y="12979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화살표: 아래쪽 357">
            <a:extLst>
              <a:ext uri="{FF2B5EF4-FFF2-40B4-BE49-F238E27FC236}">
                <a16:creationId xmlns:a16="http://schemas.microsoft.com/office/drawing/2014/main" id="{2BD9DD5F-E901-4C79-875F-B0DD11339741}"/>
              </a:ext>
            </a:extLst>
          </p:cNvPr>
          <p:cNvSpPr/>
          <p:nvPr/>
        </p:nvSpPr>
        <p:spPr>
          <a:xfrm>
            <a:off x="6131052" y="12979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화살표: 아래쪽 358">
            <a:extLst>
              <a:ext uri="{FF2B5EF4-FFF2-40B4-BE49-F238E27FC236}">
                <a16:creationId xmlns:a16="http://schemas.microsoft.com/office/drawing/2014/main" id="{930B27C4-27C6-4B84-88D9-91DDDD6CB2FD}"/>
              </a:ext>
            </a:extLst>
          </p:cNvPr>
          <p:cNvSpPr/>
          <p:nvPr/>
        </p:nvSpPr>
        <p:spPr>
          <a:xfrm>
            <a:off x="6715864" y="12979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화살표: 아래쪽 360">
            <a:extLst>
              <a:ext uri="{FF2B5EF4-FFF2-40B4-BE49-F238E27FC236}">
                <a16:creationId xmlns:a16="http://schemas.microsoft.com/office/drawing/2014/main" id="{1DF220FA-818B-4071-8146-86DEA75C223B}"/>
              </a:ext>
            </a:extLst>
          </p:cNvPr>
          <p:cNvSpPr/>
          <p:nvPr/>
        </p:nvSpPr>
        <p:spPr>
          <a:xfrm>
            <a:off x="6520257" y="453518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화살표: 아래쪽 361">
            <a:extLst>
              <a:ext uri="{FF2B5EF4-FFF2-40B4-BE49-F238E27FC236}">
                <a16:creationId xmlns:a16="http://schemas.microsoft.com/office/drawing/2014/main" id="{E7E2B167-0148-40B2-98E8-4787C7579989}"/>
              </a:ext>
            </a:extLst>
          </p:cNvPr>
          <p:cNvSpPr/>
          <p:nvPr/>
        </p:nvSpPr>
        <p:spPr>
          <a:xfrm>
            <a:off x="7105069" y="453518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화살표: 아래쪽 362">
            <a:extLst>
              <a:ext uri="{FF2B5EF4-FFF2-40B4-BE49-F238E27FC236}">
                <a16:creationId xmlns:a16="http://schemas.microsoft.com/office/drawing/2014/main" id="{289138E6-2C3E-4AF5-9621-6C3C4793710D}"/>
              </a:ext>
            </a:extLst>
          </p:cNvPr>
          <p:cNvSpPr/>
          <p:nvPr/>
        </p:nvSpPr>
        <p:spPr>
          <a:xfrm>
            <a:off x="6227851" y="453518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화살표: 아래쪽 363">
            <a:extLst>
              <a:ext uri="{FF2B5EF4-FFF2-40B4-BE49-F238E27FC236}">
                <a16:creationId xmlns:a16="http://schemas.microsoft.com/office/drawing/2014/main" id="{08846BB3-334F-4A66-8669-04B8A9B44031}"/>
              </a:ext>
            </a:extLst>
          </p:cNvPr>
          <p:cNvSpPr/>
          <p:nvPr/>
        </p:nvSpPr>
        <p:spPr>
          <a:xfrm>
            <a:off x="6812663" y="453518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화살표: 아래쪽 364">
            <a:extLst>
              <a:ext uri="{FF2B5EF4-FFF2-40B4-BE49-F238E27FC236}">
                <a16:creationId xmlns:a16="http://schemas.microsoft.com/office/drawing/2014/main" id="{CF56D397-8ABB-4FCD-A21A-55D4B42D9B90}"/>
              </a:ext>
            </a:extLst>
          </p:cNvPr>
          <p:cNvSpPr/>
          <p:nvPr/>
        </p:nvSpPr>
        <p:spPr>
          <a:xfrm>
            <a:off x="344769" y="467051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화살표: 아래쪽 365">
            <a:extLst>
              <a:ext uri="{FF2B5EF4-FFF2-40B4-BE49-F238E27FC236}">
                <a16:creationId xmlns:a16="http://schemas.microsoft.com/office/drawing/2014/main" id="{6D2FCCCD-E7C4-4A11-A088-FB993B680023}"/>
              </a:ext>
            </a:extLst>
          </p:cNvPr>
          <p:cNvSpPr/>
          <p:nvPr/>
        </p:nvSpPr>
        <p:spPr>
          <a:xfrm>
            <a:off x="735303" y="4670513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화살표: 아래쪽 366">
            <a:extLst>
              <a:ext uri="{FF2B5EF4-FFF2-40B4-BE49-F238E27FC236}">
                <a16:creationId xmlns:a16="http://schemas.microsoft.com/office/drawing/2014/main" id="{655A314B-C9AD-44F7-8BA8-BB4C390F1885}"/>
              </a:ext>
            </a:extLst>
          </p:cNvPr>
          <p:cNvSpPr/>
          <p:nvPr/>
        </p:nvSpPr>
        <p:spPr>
          <a:xfrm>
            <a:off x="539373" y="4668165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화살표: 아래쪽 367">
            <a:extLst>
              <a:ext uri="{FF2B5EF4-FFF2-40B4-BE49-F238E27FC236}">
                <a16:creationId xmlns:a16="http://schemas.microsoft.com/office/drawing/2014/main" id="{CACC4CA9-0834-4E09-A7BD-EF885B9DD396}"/>
              </a:ext>
            </a:extLst>
          </p:cNvPr>
          <p:cNvSpPr/>
          <p:nvPr/>
        </p:nvSpPr>
        <p:spPr>
          <a:xfrm>
            <a:off x="499954" y="3704415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화살표: 아래쪽 369">
            <a:extLst>
              <a:ext uri="{FF2B5EF4-FFF2-40B4-BE49-F238E27FC236}">
                <a16:creationId xmlns:a16="http://schemas.microsoft.com/office/drawing/2014/main" id="{FC4B5F2D-8204-4B8C-9F3A-F3369A79C3FF}"/>
              </a:ext>
            </a:extLst>
          </p:cNvPr>
          <p:cNvSpPr/>
          <p:nvPr/>
        </p:nvSpPr>
        <p:spPr>
          <a:xfrm>
            <a:off x="5512607" y="2659564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화살표: 아래쪽 370">
            <a:extLst>
              <a:ext uri="{FF2B5EF4-FFF2-40B4-BE49-F238E27FC236}">
                <a16:creationId xmlns:a16="http://schemas.microsoft.com/office/drawing/2014/main" id="{552CDA05-B18E-4189-A0CC-1FF45ADAFF4A}"/>
              </a:ext>
            </a:extLst>
          </p:cNvPr>
          <p:cNvSpPr/>
          <p:nvPr/>
        </p:nvSpPr>
        <p:spPr>
          <a:xfrm>
            <a:off x="5329727" y="2659564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화살표: 아래쪽 376">
            <a:extLst>
              <a:ext uri="{FF2B5EF4-FFF2-40B4-BE49-F238E27FC236}">
                <a16:creationId xmlns:a16="http://schemas.microsoft.com/office/drawing/2014/main" id="{BC629E93-1850-4F91-B55B-6F3DD83030BC}"/>
              </a:ext>
            </a:extLst>
          </p:cNvPr>
          <p:cNvSpPr/>
          <p:nvPr/>
        </p:nvSpPr>
        <p:spPr>
          <a:xfrm>
            <a:off x="5692125" y="2659564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화살표: 아래쪽 379">
            <a:extLst>
              <a:ext uri="{FF2B5EF4-FFF2-40B4-BE49-F238E27FC236}">
                <a16:creationId xmlns:a16="http://schemas.microsoft.com/office/drawing/2014/main" id="{C848725A-0EDB-4182-8607-998F9179B0B8}"/>
              </a:ext>
            </a:extLst>
          </p:cNvPr>
          <p:cNvSpPr/>
          <p:nvPr/>
        </p:nvSpPr>
        <p:spPr>
          <a:xfrm>
            <a:off x="6944223" y="2095261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화살표: 아래쪽 381">
            <a:extLst>
              <a:ext uri="{FF2B5EF4-FFF2-40B4-BE49-F238E27FC236}">
                <a16:creationId xmlns:a16="http://schemas.microsoft.com/office/drawing/2014/main" id="{8F1B933A-8676-4D69-8A7D-3D02BF61745A}"/>
              </a:ext>
            </a:extLst>
          </p:cNvPr>
          <p:cNvSpPr/>
          <p:nvPr/>
        </p:nvSpPr>
        <p:spPr>
          <a:xfrm>
            <a:off x="7374620" y="2095260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화살표: 아래쪽 382">
            <a:extLst>
              <a:ext uri="{FF2B5EF4-FFF2-40B4-BE49-F238E27FC236}">
                <a16:creationId xmlns:a16="http://schemas.microsoft.com/office/drawing/2014/main" id="{645B7C48-C3D4-484A-8A74-7AE5DC0250FD}"/>
              </a:ext>
            </a:extLst>
          </p:cNvPr>
          <p:cNvSpPr/>
          <p:nvPr/>
        </p:nvSpPr>
        <p:spPr>
          <a:xfrm>
            <a:off x="6865895" y="3250087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화살표: 아래쪽 384">
            <a:extLst>
              <a:ext uri="{FF2B5EF4-FFF2-40B4-BE49-F238E27FC236}">
                <a16:creationId xmlns:a16="http://schemas.microsoft.com/office/drawing/2014/main" id="{39F25BB2-F405-42CC-B1F8-106E5684D923}"/>
              </a:ext>
            </a:extLst>
          </p:cNvPr>
          <p:cNvSpPr/>
          <p:nvPr/>
        </p:nvSpPr>
        <p:spPr>
          <a:xfrm>
            <a:off x="7296292" y="325008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화살표: 아래쪽 385">
            <a:extLst>
              <a:ext uri="{FF2B5EF4-FFF2-40B4-BE49-F238E27FC236}">
                <a16:creationId xmlns:a16="http://schemas.microsoft.com/office/drawing/2014/main" id="{D1362A57-6C0C-4F01-9030-4D65399A0277}"/>
              </a:ext>
            </a:extLst>
          </p:cNvPr>
          <p:cNvSpPr/>
          <p:nvPr/>
        </p:nvSpPr>
        <p:spPr>
          <a:xfrm>
            <a:off x="8557162" y="2852084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화살표: 아래쪽 386">
            <a:extLst>
              <a:ext uri="{FF2B5EF4-FFF2-40B4-BE49-F238E27FC236}">
                <a16:creationId xmlns:a16="http://schemas.microsoft.com/office/drawing/2014/main" id="{3530C637-DCB9-40CB-8605-2B1AA6DE736F}"/>
              </a:ext>
            </a:extLst>
          </p:cNvPr>
          <p:cNvSpPr/>
          <p:nvPr/>
        </p:nvSpPr>
        <p:spPr>
          <a:xfrm>
            <a:off x="8778884" y="2852084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화살표: 아래쪽 388">
            <a:extLst>
              <a:ext uri="{FF2B5EF4-FFF2-40B4-BE49-F238E27FC236}">
                <a16:creationId xmlns:a16="http://schemas.microsoft.com/office/drawing/2014/main" id="{48C71804-928F-4B61-89C5-D8AB0B2FA904}"/>
              </a:ext>
            </a:extLst>
          </p:cNvPr>
          <p:cNvSpPr/>
          <p:nvPr/>
        </p:nvSpPr>
        <p:spPr>
          <a:xfrm>
            <a:off x="10909090" y="244631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화살표: 아래쪽 389">
            <a:extLst>
              <a:ext uri="{FF2B5EF4-FFF2-40B4-BE49-F238E27FC236}">
                <a16:creationId xmlns:a16="http://schemas.microsoft.com/office/drawing/2014/main" id="{9CB80C22-897D-44F5-93D3-560C7C4A49E7}"/>
              </a:ext>
            </a:extLst>
          </p:cNvPr>
          <p:cNvSpPr/>
          <p:nvPr/>
        </p:nvSpPr>
        <p:spPr>
          <a:xfrm>
            <a:off x="11338982" y="242419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8BD2666-6DC5-4EAF-9369-24C4BD0EF202}"/>
              </a:ext>
            </a:extLst>
          </p:cNvPr>
          <p:cNvCxnSpPr>
            <a:cxnSpLocks/>
            <a:stCxn id="248" idx="3"/>
          </p:cNvCxnSpPr>
          <p:nvPr/>
        </p:nvCxnSpPr>
        <p:spPr>
          <a:xfrm flipV="1">
            <a:off x="1000496" y="1034770"/>
            <a:ext cx="4208450" cy="2826006"/>
          </a:xfrm>
          <a:prstGeom prst="bentConnector3">
            <a:avLst>
              <a:gd name="adj1" fmla="val 855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8B6E25C9-9198-48F9-B76B-9A1496792D36}"/>
              </a:ext>
            </a:extLst>
          </p:cNvPr>
          <p:cNvCxnSpPr>
            <a:cxnSpLocks/>
            <a:endCxn id="257" idx="1"/>
          </p:cNvCxnSpPr>
          <p:nvPr/>
        </p:nvCxnSpPr>
        <p:spPr>
          <a:xfrm flipV="1">
            <a:off x="4355699" y="846532"/>
            <a:ext cx="847102" cy="747955"/>
          </a:xfrm>
          <a:prstGeom prst="bentConnector3">
            <a:avLst>
              <a:gd name="adj1" fmla="val 14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6104D777-59CD-4919-84BE-E88898B907AD}"/>
              </a:ext>
            </a:extLst>
          </p:cNvPr>
          <p:cNvCxnSpPr>
            <a:cxnSpLocks/>
            <a:stCxn id="242" idx="3"/>
            <a:endCxn id="311" idx="1"/>
          </p:cNvCxnSpPr>
          <p:nvPr/>
        </p:nvCxnSpPr>
        <p:spPr>
          <a:xfrm>
            <a:off x="4340167" y="1837266"/>
            <a:ext cx="860849" cy="3049777"/>
          </a:xfrm>
          <a:prstGeom prst="bentConnector3">
            <a:avLst>
              <a:gd name="adj1" fmla="val 71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15D1390-4A08-41F0-842C-0F6A06187632}"/>
              </a:ext>
            </a:extLst>
          </p:cNvPr>
          <p:cNvSpPr/>
          <p:nvPr/>
        </p:nvSpPr>
        <p:spPr>
          <a:xfrm>
            <a:off x="892534" y="134706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516BB1A-4FB0-4FB7-94DA-D6BB0F21AC32}"/>
              </a:ext>
            </a:extLst>
          </p:cNvPr>
          <p:cNvSpPr/>
          <p:nvPr/>
        </p:nvSpPr>
        <p:spPr>
          <a:xfrm>
            <a:off x="901187" y="1057198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F89EB37-CB7A-4D79-8C2F-8255234C931F}"/>
              </a:ext>
            </a:extLst>
          </p:cNvPr>
          <p:cNvSpPr/>
          <p:nvPr/>
        </p:nvSpPr>
        <p:spPr>
          <a:xfrm>
            <a:off x="192345" y="1056272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2E8781B-D5F8-4067-BE74-F1CB7C3EBBF3}"/>
              </a:ext>
            </a:extLst>
          </p:cNvPr>
          <p:cNvSpPr/>
          <p:nvPr/>
        </p:nvSpPr>
        <p:spPr>
          <a:xfrm>
            <a:off x="192345" y="1251741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D093CF6-CC02-45D3-A694-07F40235DB02}"/>
              </a:ext>
            </a:extLst>
          </p:cNvPr>
          <p:cNvSpPr/>
          <p:nvPr/>
        </p:nvSpPr>
        <p:spPr>
          <a:xfrm>
            <a:off x="192345" y="1459819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3E08404-141E-4ABF-BCE0-B9503972A551}"/>
              </a:ext>
            </a:extLst>
          </p:cNvPr>
          <p:cNvSpPr/>
          <p:nvPr/>
        </p:nvSpPr>
        <p:spPr>
          <a:xfrm>
            <a:off x="294221" y="989757"/>
            <a:ext cx="607749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순서도: 대조 197">
            <a:extLst>
              <a:ext uri="{FF2B5EF4-FFF2-40B4-BE49-F238E27FC236}">
                <a16:creationId xmlns:a16="http://schemas.microsoft.com/office/drawing/2014/main" id="{548FCC44-99EB-4D8F-A7BA-258F682C6EE1}"/>
              </a:ext>
            </a:extLst>
          </p:cNvPr>
          <p:cNvSpPr/>
          <p:nvPr/>
        </p:nvSpPr>
        <p:spPr>
          <a:xfrm rot="5400000">
            <a:off x="1500085" y="624807"/>
            <a:ext cx="414837" cy="533340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ECBBE90-0BDB-49BA-9D6D-A0BFB3306FBD}"/>
              </a:ext>
            </a:extLst>
          </p:cNvPr>
          <p:cNvSpPr/>
          <p:nvPr/>
        </p:nvSpPr>
        <p:spPr>
          <a:xfrm>
            <a:off x="1351796" y="851911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CF40919-B2F0-432F-B0E6-7E976E1C2B08}"/>
              </a:ext>
            </a:extLst>
          </p:cNvPr>
          <p:cNvSpPr/>
          <p:nvPr/>
        </p:nvSpPr>
        <p:spPr>
          <a:xfrm>
            <a:off x="1969884" y="781637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66F74B0-7DAD-45BD-9C36-CC0AE04824B6}"/>
              </a:ext>
            </a:extLst>
          </p:cNvPr>
          <p:cNvSpPr/>
          <p:nvPr/>
        </p:nvSpPr>
        <p:spPr>
          <a:xfrm>
            <a:off x="1969884" y="930550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순서도: 대조 202">
            <a:extLst>
              <a:ext uri="{FF2B5EF4-FFF2-40B4-BE49-F238E27FC236}">
                <a16:creationId xmlns:a16="http://schemas.microsoft.com/office/drawing/2014/main" id="{5008F21B-D757-4BB5-AE8E-242FF70B4850}"/>
              </a:ext>
            </a:extLst>
          </p:cNvPr>
          <p:cNvSpPr/>
          <p:nvPr/>
        </p:nvSpPr>
        <p:spPr>
          <a:xfrm rot="5400000">
            <a:off x="1473290" y="1641938"/>
            <a:ext cx="468427" cy="533340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7908B39-67A8-4C64-989D-89567F9B2BB5}"/>
              </a:ext>
            </a:extLst>
          </p:cNvPr>
          <p:cNvSpPr/>
          <p:nvPr/>
        </p:nvSpPr>
        <p:spPr>
          <a:xfrm>
            <a:off x="1351796" y="1863931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F442D8A-C877-4D87-8F30-9E6C656751F7}"/>
              </a:ext>
            </a:extLst>
          </p:cNvPr>
          <p:cNvSpPr/>
          <p:nvPr/>
        </p:nvSpPr>
        <p:spPr>
          <a:xfrm>
            <a:off x="1969884" y="1784578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6C07285-41F2-4D63-99EE-CE1558D058F7}"/>
              </a:ext>
            </a:extLst>
          </p:cNvPr>
          <p:cNvSpPr/>
          <p:nvPr/>
        </p:nvSpPr>
        <p:spPr>
          <a:xfrm>
            <a:off x="1969884" y="1952727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8ECB0BF1-500E-49C2-A40C-67ABC987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98" y="1121412"/>
            <a:ext cx="727105" cy="531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C064B1E-C681-46A2-862A-6FE1FEF9E85F}"/>
              </a:ext>
            </a:extLst>
          </p:cNvPr>
          <p:cNvSpPr/>
          <p:nvPr/>
        </p:nvSpPr>
        <p:spPr>
          <a:xfrm>
            <a:off x="2439598" y="1220119"/>
            <a:ext cx="114215" cy="103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B572974-A4E1-426B-A57A-AA853288A8AB}"/>
              </a:ext>
            </a:extLst>
          </p:cNvPr>
          <p:cNvSpPr/>
          <p:nvPr/>
        </p:nvSpPr>
        <p:spPr>
          <a:xfrm>
            <a:off x="2439598" y="1483342"/>
            <a:ext cx="114215" cy="93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509E79A-7D6F-4E8D-9830-824507346EB0}"/>
              </a:ext>
            </a:extLst>
          </p:cNvPr>
          <p:cNvSpPr/>
          <p:nvPr/>
        </p:nvSpPr>
        <p:spPr>
          <a:xfrm>
            <a:off x="3294138" y="130853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9364045-7326-4A91-B3B4-E9EC04AFF705}"/>
              </a:ext>
            </a:extLst>
          </p:cNvPr>
          <p:cNvSpPr/>
          <p:nvPr/>
        </p:nvSpPr>
        <p:spPr>
          <a:xfrm>
            <a:off x="908111" y="2164952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3487147-3265-4F13-BB9E-5FC18469A80B}"/>
              </a:ext>
            </a:extLst>
          </p:cNvPr>
          <p:cNvSpPr/>
          <p:nvPr/>
        </p:nvSpPr>
        <p:spPr>
          <a:xfrm>
            <a:off x="194077" y="1987470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0D5CDCB-3607-42C3-81BB-875D535823B1}"/>
              </a:ext>
            </a:extLst>
          </p:cNvPr>
          <p:cNvSpPr/>
          <p:nvPr/>
        </p:nvSpPr>
        <p:spPr>
          <a:xfrm>
            <a:off x="194077" y="211988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EE231DF-9C2B-4336-91EC-78E773123832}"/>
              </a:ext>
            </a:extLst>
          </p:cNvPr>
          <p:cNvSpPr/>
          <p:nvPr/>
        </p:nvSpPr>
        <p:spPr>
          <a:xfrm>
            <a:off x="194077" y="2264903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AC82E8B-2293-4988-9F21-F1F62395C60E}"/>
              </a:ext>
            </a:extLst>
          </p:cNvPr>
          <p:cNvSpPr/>
          <p:nvPr/>
        </p:nvSpPr>
        <p:spPr>
          <a:xfrm>
            <a:off x="192345" y="2414134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140AD76-1407-46C2-826B-170C5A087C56}"/>
              </a:ext>
            </a:extLst>
          </p:cNvPr>
          <p:cNvSpPr/>
          <p:nvPr/>
        </p:nvSpPr>
        <p:spPr>
          <a:xfrm>
            <a:off x="301146" y="1920953"/>
            <a:ext cx="607749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B5FD005D-DB20-4261-8DDA-B2001051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41" y="2142822"/>
            <a:ext cx="829570" cy="619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20870C7-BADE-48D2-91B1-869112B58B55}"/>
              </a:ext>
            </a:extLst>
          </p:cNvPr>
          <p:cNvSpPr/>
          <p:nvPr/>
        </p:nvSpPr>
        <p:spPr>
          <a:xfrm>
            <a:off x="2439598" y="2210716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7971B35-0250-4429-BD89-FD455FDC9B86}"/>
              </a:ext>
            </a:extLst>
          </p:cNvPr>
          <p:cNvSpPr/>
          <p:nvPr/>
        </p:nvSpPr>
        <p:spPr>
          <a:xfrm>
            <a:off x="2439598" y="2406185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F7B2BB1-015D-495D-8CE4-B76616A16D7B}"/>
              </a:ext>
            </a:extLst>
          </p:cNvPr>
          <p:cNvSpPr/>
          <p:nvPr/>
        </p:nvSpPr>
        <p:spPr>
          <a:xfrm>
            <a:off x="2439598" y="2614263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88DC9AC-84FA-4606-9147-7B569B222906}"/>
              </a:ext>
            </a:extLst>
          </p:cNvPr>
          <p:cNvSpPr/>
          <p:nvPr/>
        </p:nvSpPr>
        <p:spPr>
          <a:xfrm>
            <a:off x="3387255" y="2388202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7BEB21DF-D887-4C37-876E-F98D4B58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17" y="1437386"/>
            <a:ext cx="318147" cy="8530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7A8803-FF46-4FF2-BB35-0B95FD20029B}"/>
              </a:ext>
            </a:extLst>
          </p:cNvPr>
          <p:cNvSpPr/>
          <p:nvPr/>
        </p:nvSpPr>
        <p:spPr>
          <a:xfrm>
            <a:off x="3805024" y="1724832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3F1D823-8453-49EC-AD40-873620661B8B}"/>
              </a:ext>
            </a:extLst>
          </p:cNvPr>
          <p:cNvSpPr/>
          <p:nvPr/>
        </p:nvSpPr>
        <p:spPr>
          <a:xfrm>
            <a:off x="3805024" y="1974949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7EE0681-1D91-4201-815D-1ED1F667105B}"/>
              </a:ext>
            </a:extLst>
          </p:cNvPr>
          <p:cNvSpPr/>
          <p:nvPr/>
        </p:nvSpPr>
        <p:spPr>
          <a:xfrm>
            <a:off x="4245682" y="1801002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7985ACF-E8E5-4151-A310-03F507324A08}"/>
              </a:ext>
            </a:extLst>
          </p:cNvPr>
          <p:cNvSpPr/>
          <p:nvPr/>
        </p:nvSpPr>
        <p:spPr>
          <a:xfrm>
            <a:off x="4245682" y="1511135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AE921B9-E8F2-47AC-95AC-15BE95F0AAD8}"/>
              </a:ext>
            </a:extLst>
          </p:cNvPr>
          <p:cNvSpPr/>
          <p:nvPr/>
        </p:nvSpPr>
        <p:spPr>
          <a:xfrm>
            <a:off x="4245682" y="207634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C4253C-8B8F-45C0-863B-ADC85322FB3D}"/>
              </a:ext>
            </a:extLst>
          </p:cNvPr>
          <p:cNvCxnSpPr>
            <a:stCxn id="192" idx="3"/>
            <a:endCxn id="199" idx="1"/>
          </p:cNvCxnSpPr>
          <p:nvPr/>
        </p:nvCxnSpPr>
        <p:spPr>
          <a:xfrm flipV="1">
            <a:off x="1015402" y="889312"/>
            <a:ext cx="336395" cy="2435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8FADBCD5-7A7D-4D07-82F9-87D31120B5EE}"/>
              </a:ext>
            </a:extLst>
          </p:cNvPr>
          <p:cNvCxnSpPr>
            <a:cxnSpLocks/>
            <a:stCxn id="191" idx="3"/>
            <a:endCxn id="223" idx="1"/>
          </p:cNvCxnSpPr>
          <p:nvPr/>
        </p:nvCxnSpPr>
        <p:spPr>
          <a:xfrm>
            <a:off x="1006749" y="1422733"/>
            <a:ext cx="1432849" cy="1238513"/>
          </a:xfrm>
          <a:prstGeom prst="bentConnector3">
            <a:avLst>
              <a:gd name="adj1" fmla="val 1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884D5F06-C280-4AA8-ABBA-6F92494DDE08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>
            <a:off x="2061004" y="819038"/>
            <a:ext cx="378595" cy="452763"/>
          </a:xfrm>
          <a:prstGeom prst="bentConnector3">
            <a:avLst>
              <a:gd name="adj1" fmla="val 6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757B10AF-D618-4560-83AA-F2E86EB2BEB4}"/>
              </a:ext>
            </a:extLst>
          </p:cNvPr>
          <p:cNvCxnSpPr>
            <a:cxnSpLocks/>
            <a:stCxn id="201" idx="3"/>
            <a:endCxn id="221" idx="1"/>
          </p:cNvCxnSpPr>
          <p:nvPr/>
        </p:nvCxnSpPr>
        <p:spPr>
          <a:xfrm>
            <a:off x="2061004" y="967950"/>
            <a:ext cx="378595" cy="1289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7DB4787D-8083-4B6F-B962-364754D9B591}"/>
              </a:ext>
            </a:extLst>
          </p:cNvPr>
          <p:cNvCxnSpPr>
            <a:cxnSpLocks/>
            <a:stCxn id="205" idx="3"/>
            <a:endCxn id="210" idx="1"/>
          </p:cNvCxnSpPr>
          <p:nvPr/>
        </p:nvCxnSpPr>
        <p:spPr>
          <a:xfrm flipV="1">
            <a:off x="2061004" y="1530324"/>
            <a:ext cx="378595" cy="296487"/>
          </a:xfrm>
          <a:prstGeom prst="bentConnector3">
            <a:avLst>
              <a:gd name="adj1" fmla="val 2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F2428BA1-13FB-4C17-ACFC-1940C794E798}"/>
              </a:ext>
            </a:extLst>
          </p:cNvPr>
          <p:cNvCxnSpPr>
            <a:cxnSpLocks/>
            <a:stCxn id="206" idx="3"/>
            <a:endCxn id="222" idx="1"/>
          </p:cNvCxnSpPr>
          <p:nvPr/>
        </p:nvCxnSpPr>
        <p:spPr>
          <a:xfrm>
            <a:off x="2061004" y="1994961"/>
            <a:ext cx="378595" cy="458207"/>
          </a:xfrm>
          <a:prstGeom prst="bentConnector3">
            <a:avLst>
              <a:gd name="adj1" fmla="val 28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D8F60383-2301-4CF7-80DE-23FBD1C16B9B}"/>
              </a:ext>
            </a:extLst>
          </p:cNvPr>
          <p:cNvCxnSpPr>
            <a:cxnSpLocks/>
            <a:stCxn id="213" idx="3"/>
            <a:endCxn id="204" idx="1"/>
          </p:cNvCxnSpPr>
          <p:nvPr/>
        </p:nvCxnSpPr>
        <p:spPr>
          <a:xfrm flipV="1">
            <a:off x="1022326" y="1906164"/>
            <a:ext cx="329470" cy="334456"/>
          </a:xfrm>
          <a:prstGeom prst="bentConnector3">
            <a:avLst>
              <a:gd name="adj1" fmla="val 37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43A7BBF7-D9C8-4E80-9FD7-0DCD1E0D9381}"/>
              </a:ext>
            </a:extLst>
          </p:cNvPr>
          <p:cNvCxnSpPr>
            <a:cxnSpLocks/>
            <a:stCxn id="211" idx="3"/>
            <a:endCxn id="227" idx="1"/>
          </p:cNvCxnSpPr>
          <p:nvPr/>
        </p:nvCxnSpPr>
        <p:spPr>
          <a:xfrm>
            <a:off x="3408353" y="1384203"/>
            <a:ext cx="396671" cy="3876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7523A349-65AB-478C-9BFC-5AC0E00F2D0A}"/>
              </a:ext>
            </a:extLst>
          </p:cNvPr>
          <p:cNvCxnSpPr>
            <a:cxnSpLocks/>
            <a:stCxn id="224" idx="3"/>
            <a:endCxn id="228" idx="1"/>
          </p:cNvCxnSpPr>
          <p:nvPr/>
        </p:nvCxnSpPr>
        <p:spPr>
          <a:xfrm flipV="1">
            <a:off x="3501470" y="2021931"/>
            <a:ext cx="303554" cy="441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DCDCFBD-F746-4FB0-9640-F70B3F9B6D67}"/>
              </a:ext>
            </a:extLst>
          </p:cNvPr>
          <p:cNvSpPr/>
          <p:nvPr/>
        </p:nvSpPr>
        <p:spPr>
          <a:xfrm>
            <a:off x="181961" y="502003"/>
            <a:ext cx="4158206" cy="267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1D4DC8D8-473C-42AD-A99B-A2677C192822}"/>
              </a:ext>
            </a:extLst>
          </p:cNvPr>
          <p:cNvGrpSpPr/>
          <p:nvPr/>
        </p:nvGrpSpPr>
        <p:grpSpPr>
          <a:xfrm>
            <a:off x="192345" y="3691215"/>
            <a:ext cx="808151" cy="521118"/>
            <a:chOff x="5764088" y="4129023"/>
            <a:chExt cx="1094932" cy="581313"/>
          </a:xfrm>
        </p:grpSpPr>
        <p:sp>
          <p:nvSpPr>
            <p:cNvPr id="246" name="순서도: 대조 245">
              <a:extLst>
                <a:ext uri="{FF2B5EF4-FFF2-40B4-BE49-F238E27FC236}">
                  <a16:creationId xmlns:a16="http://schemas.microsoft.com/office/drawing/2014/main" id="{B67B1697-A3C9-48D1-9D33-2032E0258FB2}"/>
                </a:ext>
              </a:extLst>
            </p:cNvPr>
            <p:cNvSpPr/>
            <p:nvPr/>
          </p:nvSpPr>
          <p:spPr>
            <a:xfrm rot="5400000">
              <a:off x="6022602" y="4007973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0409D38-BCA9-43F8-889E-99803A43F323}"/>
                </a:ext>
              </a:extLst>
            </p:cNvPr>
            <p:cNvSpPr/>
            <p:nvPr/>
          </p:nvSpPr>
          <p:spPr>
            <a:xfrm>
              <a:off x="5764088" y="4364236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E2DBB5F5-8384-4BB7-B441-8D155985824B}"/>
                </a:ext>
              </a:extLst>
            </p:cNvPr>
            <p:cNvSpPr/>
            <p:nvPr/>
          </p:nvSpPr>
          <p:spPr>
            <a:xfrm>
              <a:off x="6718343" y="426576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DE42B13-49EF-433E-9775-F3015823A2DA}"/>
                </a:ext>
              </a:extLst>
            </p:cNvPr>
            <p:cNvSpPr/>
            <p:nvPr/>
          </p:nvSpPr>
          <p:spPr>
            <a:xfrm>
              <a:off x="6718343" y="4474432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802B3FE-81CE-4926-A03A-AE90DCF2D57C}"/>
              </a:ext>
            </a:extLst>
          </p:cNvPr>
          <p:cNvGrpSpPr/>
          <p:nvPr/>
        </p:nvGrpSpPr>
        <p:grpSpPr>
          <a:xfrm>
            <a:off x="5190700" y="407256"/>
            <a:ext cx="3553838" cy="2361473"/>
            <a:chOff x="1027959" y="3966478"/>
            <a:chExt cx="4814953" cy="2634250"/>
          </a:xfrm>
        </p:grpSpPr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1E0D0310-9C3A-452D-AF07-2361B191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950" y="4175752"/>
              <a:ext cx="742950" cy="87145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DDD07A0-2C79-4DFC-BEA9-9589ACC8BB31}"/>
                </a:ext>
              </a:extLst>
            </p:cNvPr>
            <p:cNvSpPr/>
            <p:nvPr/>
          </p:nvSpPr>
          <p:spPr>
            <a:xfrm>
              <a:off x="1044355" y="4404087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5A39EE3-ACA7-4DED-A1B7-350E3EE27318}"/>
                </a:ext>
              </a:extLst>
            </p:cNvPr>
            <p:cNvSpPr/>
            <p:nvPr/>
          </p:nvSpPr>
          <p:spPr>
            <a:xfrm>
              <a:off x="1044355" y="457993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07694808-64D5-4ACD-AF8D-B4A21E840C86}"/>
                </a:ext>
              </a:extLst>
            </p:cNvPr>
            <p:cNvSpPr/>
            <p:nvPr/>
          </p:nvSpPr>
          <p:spPr>
            <a:xfrm>
              <a:off x="1044355" y="4741704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B82E68-FDC2-4559-8BCD-798D663D779F}"/>
                </a:ext>
              </a:extLst>
            </p:cNvPr>
            <p:cNvSpPr/>
            <p:nvPr/>
          </p:nvSpPr>
          <p:spPr>
            <a:xfrm>
              <a:off x="1949405" y="4715921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B656096-C17B-4FFE-9AA2-AA3FF10B38DD}"/>
                </a:ext>
              </a:extLst>
            </p:cNvPr>
            <p:cNvSpPr/>
            <p:nvPr/>
          </p:nvSpPr>
          <p:spPr>
            <a:xfrm>
              <a:off x="1949405" y="4392570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A2FBFB10-9751-44B7-B6DA-8CA6181F5244}"/>
                </a:ext>
              </a:extLst>
            </p:cNvPr>
            <p:cNvSpPr/>
            <p:nvPr/>
          </p:nvSpPr>
          <p:spPr>
            <a:xfrm>
              <a:off x="3555215" y="4436198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908CFA63-2CB3-4215-B4D9-A99100B543C0}"/>
                </a:ext>
              </a:extLst>
            </p:cNvPr>
            <p:cNvSpPr/>
            <p:nvPr/>
          </p:nvSpPr>
          <p:spPr>
            <a:xfrm>
              <a:off x="3555215" y="4112847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64AF552-9633-4AED-B71A-FF417E34FD95}"/>
                </a:ext>
              </a:extLst>
            </p:cNvPr>
            <p:cNvSpPr/>
            <p:nvPr/>
          </p:nvSpPr>
          <p:spPr>
            <a:xfrm>
              <a:off x="2595537" y="4345730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C02E9D31-928F-42AD-8742-A80C417AF69E}"/>
                </a:ext>
              </a:extLst>
            </p:cNvPr>
            <p:cNvSpPr/>
            <p:nvPr/>
          </p:nvSpPr>
          <p:spPr>
            <a:xfrm>
              <a:off x="2740599" y="4037615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5F043D5-702F-4CDA-B4D0-05128C32F72F}"/>
                </a:ext>
              </a:extLst>
            </p:cNvPr>
            <p:cNvSpPr/>
            <p:nvPr/>
          </p:nvSpPr>
          <p:spPr>
            <a:xfrm>
              <a:off x="3555215" y="5440539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CC05E80-ACED-4C6C-8C76-0B778A7775D1}"/>
                </a:ext>
              </a:extLst>
            </p:cNvPr>
            <p:cNvSpPr/>
            <p:nvPr/>
          </p:nvSpPr>
          <p:spPr>
            <a:xfrm>
              <a:off x="3555215" y="5117188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478573C2-4654-48E3-9E9C-A4F775BFEB6E}"/>
                </a:ext>
              </a:extLst>
            </p:cNvPr>
            <p:cNvSpPr/>
            <p:nvPr/>
          </p:nvSpPr>
          <p:spPr>
            <a:xfrm>
              <a:off x="2595537" y="535007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71CDE49D-229F-4FAC-AB0E-9CCE016C6A29}"/>
                </a:ext>
              </a:extLst>
            </p:cNvPr>
            <p:cNvSpPr/>
            <p:nvPr/>
          </p:nvSpPr>
          <p:spPr>
            <a:xfrm>
              <a:off x="2740599" y="5041956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F0544CE0-4716-4221-BCD3-7C3B9031B022}"/>
                </a:ext>
              </a:extLst>
            </p:cNvPr>
            <p:cNvGrpSpPr/>
            <p:nvPr/>
          </p:nvGrpSpPr>
          <p:grpSpPr>
            <a:xfrm>
              <a:off x="3197309" y="5991278"/>
              <a:ext cx="1094932" cy="581313"/>
              <a:chOff x="1042027" y="5977210"/>
              <a:chExt cx="1094932" cy="581313"/>
            </a:xfrm>
          </p:grpSpPr>
          <p:sp>
            <p:nvSpPr>
              <p:cNvPr id="300" name="순서도: 대조 299">
                <a:extLst>
                  <a:ext uri="{FF2B5EF4-FFF2-40B4-BE49-F238E27FC236}">
                    <a16:creationId xmlns:a16="http://schemas.microsoft.com/office/drawing/2014/main" id="{48215E82-D55A-405E-AEB8-ECE4A5CF6B28}"/>
                  </a:ext>
                </a:extLst>
              </p:cNvPr>
              <p:cNvSpPr/>
              <p:nvPr/>
            </p:nvSpPr>
            <p:spPr>
              <a:xfrm rot="5400000">
                <a:off x="1300541" y="5856160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110CF50-3976-4485-8F21-4C57EF65DCCA}"/>
                  </a:ext>
                </a:extLst>
              </p:cNvPr>
              <p:cNvSpPr/>
              <p:nvPr/>
            </p:nvSpPr>
            <p:spPr>
              <a:xfrm>
                <a:off x="1042027" y="611394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F3BD7A1-982B-47C0-82E6-B3B25D5AA760}"/>
                  </a:ext>
                </a:extLst>
              </p:cNvPr>
              <p:cNvSpPr/>
              <p:nvPr/>
            </p:nvSpPr>
            <p:spPr>
              <a:xfrm>
                <a:off x="1042027" y="6322619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B61BBA92-34A4-415F-AA0F-709928A44A77}"/>
                  </a:ext>
                </a:extLst>
              </p:cNvPr>
              <p:cNvSpPr/>
              <p:nvPr/>
            </p:nvSpPr>
            <p:spPr>
              <a:xfrm>
                <a:off x="1996282" y="619600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C4158418-1AC1-4840-861A-D654FFFD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4126" y="4403381"/>
              <a:ext cx="1055778" cy="87372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3117E327-9933-4621-AB06-27244FF5A0B9}"/>
                </a:ext>
              </a:extLst>
            </p:cNvPr>
            <p:cNvSpPr/>
            <p:nvPr/>
          </p:nvSpPr>
          <p:spPr>
            <a:xfrm>
              <a:off x="4453461" y="4478493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A780C20-3574-405C-9C15-2490BF323BCE}"/>
                </a:ext>
              </a:extLst>
            </p:cNvPr>
            <p:cNvSpPr/>
            <p:nvPr/>
          </p:nvSpPr>
          <p:spPr>
            <a:xfrm>
              <a:off x="4453461" y="462620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7022B47-49BB-41BE-B0F6-2773E451DF15}"/>
                </a:ext>
              </a:extLst>
            </p:cNvPr>
            <p:cNvSpPr/>
            <p:nvPr/>
          </p:nvSpPr>
          <p:spPr>
            <a:xfrm>
              <a:off x="4453461" y="4787974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0C38441-0803-4A0C-B32C-3FFF03D82178}"/>
                </a:ext>
              </a:extLst>
            </p:cNvPr>
            <p:cNvSpPr/>
            <p:nvPr/>
          </p:nvSpPr>
          <p:spPr>
            <a:xfrm>
              <a:off x="4453461" y="4954442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E393E0E4-826E-4E05-9A5D-125A2CF3ED95}"/>
                </a:ext>
              </a:extLst>
            </p:cNvPr>
            <p:cNvSpPr/>
            <p:nvPr/>
          </p:nvSpPr>
          <p:spPr>
            <a:xfrm>
              <a:off x="4453461" y="512091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3440446-6602-4F39-81C6-0295EF8F9A45}"/>
                </a:ext>
              </a:extLst>
            </p:cNvPr>
            <p:cNvSpPr/>
            <p:nvPr/>
          </p:nvSpPr>
          <p:spPr>
            <a:xfrm>
              <a:off x="5674099" y="4744475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연결선: 꺾임 282">
              <a:extLst>
                <a:ext uri="{FF2B5EF4-FFF2-40B4-BE49-F238E27FC236}">
                  <a16:creationId xmlns:a16="http://schemas.microsoft.com/office/drawing/2014/main" id="{24A9F0A4-09AA-4D80-84E3-CD4A077DF92B}"/>
                </a:ext>
              </a:extLst>
            </p:cNvPr>
            <p:cNvCxnSpPr>
              <a:cxnSpLocks/>
              <a:stCxn id="262" idx="3"/>
              <a:endCxn id="266" idx="1"/>
            </p:cNvCxnSpPr>
            <p:nvPr/>
          </p:nvCxnSpPr>
          <p:spPr>
            <a:xfrm flipV="1">
              <a:off x="2091489" y="4403381"/>
              <a:ext cx="504048" cy="735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70B8A1C6-1F2E-4DBF-AB12-37F9296609B9}"/>
                </a:ext>
              </a:extLst>
            </p:cNvPr>
            <p:cNvCxnSpPr>
              <a:cxnSpLocks/>
              <a:stCxn id="261" idx="3"/>
              <a:endCxn id="301" idx="1"/>
            </p:cNvCxnSpPr>
            <p:nvPr/>
          </p:nvCxnSpPr>
          <p:spPr>
            <a:xfrm>
              <a:off x="2091489" y="4800328"/>
              <a:ext cx="1105820" cy="1380097"/>
            </a:xfrm>
            <a:prstGeom prst="bentConnector3">
              <a:avLst>
                <a:gd name="adj1" fmla="val 25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연결선: 꺾임 284">
              <a:extLst>
                <a:ext uri="{FF2B5EF4-FFF2-40B4-BE49-F238E27FC236}">
                  <a16:creationId xmlns:a16="http://schemas.microsoft.com/office/drawing/2014/main" id="{2E813347-283A-4A36-A581-2EF6258E9D2F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3697299" y="4197254"/>
              <a:ext cx="756162" cy="333649"/>
            </a:xfrm>
            <a:prstGeom prst="bentConnector3">
              <a:avLst>
                <a:gd name="adj1" fmla="val 59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연결선: 꺾임 285">
              <a:extLst>
                <a:ext uri="{FF2B5EF4-FFF2-40B4-BE49-F238E27FC236}">
                  <a16:creationId xmlns:a16="http://schemas.microsoft.com/office/drawing/2014/main" id="{D195116E-A037-4E84-9BB9-7E685A685D24}"/>
                </a:ext>
              </a:extLst>
            </p:cNvPr>
            <p:cNvCxnSpPr>
              <a:cxnSpLocks/>
              <a:stCxn id="264" idx="3"/>
            </p:cNvCxnSpPr>
            <p:nvPr/>
          </p:nvCxnSpPr>
          <p:spPr>
            <a:xfrm>
              <a:off x="3697299" y="4520605"/>
              <a:ext cx="730242" cy="1580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8A14A984-112A-4039-A2B4-37E05AEEBD8E}"/>
                </a:ext>
              </a:extLst>
            </p:cNvPr>
            <p:cNvCxnSpPr>
              <a:cxnSpLocks/>
              <a:stCxn id="270" idx="3"/>
              <a:endCxn id="278" idx="1"/>
            </p:cNvCxnSpPr>
            <p:nvPr/>
          </p:nvCxnSpPr>
          <p:spPr>
            <a:xfrm flipV="1">
              <a:off x="3697299" y="4840384"/>
              <a:ext cx="756162" cy="361211"/>
            </a:xfrm>
            <a:prstGeom prst="bentConnector3">
              <a:avLst>
                <a:gd name="adj1" fmla="val 29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연결선: 꺾임 287">
              <a:extLst>
                <a:ext uri="{FF2B5EF4-FFF2-40B4-BE49-F238E27FC236}">
                  <a16:creationId xmlns:a16="http://schemas.microsoft.com/office/drawing/2014/main" id="{499CCE22-E998-42C2-9044-9753DBF1C0CE}"/>
                </a:ext>
              </a:extLst>
            </p:cNvPr>
            <p:cNvCxnSpPr>
              <a:cxnSpLocks/>
              <a:stCxn id="269" idx="3"/>
              <a:endCxn id="279" idx="1"/>
            </p:cNvCxnSpPr>
            <p:nvPr/>
          </p:nvCxnSpPr>
          <p:spPr>
            <a:xfrm flipV="1">
              <a:off x="3697299" y="5006852"/>
              <a:ext cx="756162" cy="5180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EEF50185-AFC6-4DF9-94AB-B2E55BF62A92}"/>
                </a:ext>
              </a:extLst>
            </p:cNvPr>
            <p:cNvCxnSpPr>
              <a:cxnSpLocks/>
              <a:stCxn id="303" idx="3"/>
              <a:endCxn id="280" idx="1"/>
            </p:cNvCxnSpPr>
            <p:nvPr/>
          </p:nvCxnSpPr>
          <p:spPr>
            <a:xfrm flipV="1">
              <a:off x="4292241" y="5173320"/>
              <a:ext cx="161220" cy="108916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D7ACB00-BEC5-436C-8FF6-15286EA10FDB}"/>
                </a:ext>
              </a:extLst>
            </p:cNvPr>
            <p:cNvSpPr/>
            <p:nvPr/>
          </p:nvSpPr>
          <p:spPr>
            <a:xfrm>
              <a:off x="1027959" y="3966478"/>
              <a:ext cx="4814953" cy="2634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B7FECF90-36A5-443C-A745-C62F9C811860}"/>
                </a:ext>
              </a:extLst>
            </p:cNvPr>
            <p:cNvGrpSpPr/>
            <p:nvPr/>
          </p:nvGrpSpPr>
          <p:grpSpPr>
            <a:xfrm>
              <a:off x="1046098" y="5294694"/>
              <a:ext cx="858129" cy="1133285"/>
              <a:chOff x="6662071" y="1130166"/>
              <a:chExt cx="858129" cy="1133285"/>
            </a:xfrm>
          </p:grpSpPr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9E97A729-B1FA-4A26-A8C3-C1238B4C8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8681" y="1130166"/>
                <a:ext cx="588270" cy="113328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ACD436F2-05DB-4C52-84FA-BD06DB0F406C}"/>
                  </a:ext>
                </a:extLst>
              </p:cNvPr>
              <p:cNvSpPr/>
              <p:nvPr/>
            </p:nvSpPr>
            <p:spPr>
              <a:xfrm>
                <a:off x="6662071" y="16749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02140C07-DB19-4B8A-80E4-B7B0E0749FF4}"/>
                  </a:ext>
                </a:extLst>
              </p:cNvPr>
              <p:cNvSpPr/>
              <p:nvPr/>
            </p:nvSpPr>
            <p:spPr>
              <a:xfrm>
                <a:off x="7379523" y="147801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41F03428-B864-4990-8CDD-E3B7F1B5539D}"/>
                  </a:ext>
                </a:extLst>
              </p:cNvPr>
              <p:cNvSpPr/>
              <p:nvPr/>
            </p:nvSpPr>
            <p:spPr>
              <a:xfrm>
                <a:off x="7379523" y="185784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3" name="연결선: 꺾임 292">
              <a:extLst>
                <a:ext uri="{FF2B5EF4-FFF2-40B4-BE49-F238E27FC236}">
                  <a16:creationId xmlns:a16="http://schemas.microsoft.com/office/drawing/2014/main" id="{F86F900D-9CDD-41D8-BC6B-E4914415ADC3}"/>
                </a:ext>
              </a:extLst>
            </p:cNvPr>
            <p:cNvCxnSpPr>
              <a:cxnSpLocks/>
              <a:stCxn id="297" idx="3"/>
              <a:endCxn id="271" idx="1"/>
            </p:cNvCxnSpPr>
            <p:nvPr/>
          </p:nvCxnSpPr>
          <p:spPr>
            <a:xfrm flipV="1">
              <a:off x="1904227" y="5407722"/>
              <a:ext cx="691310" cy="2872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연결선: 꺾임 293">
              <a:extLst>
                <a:ext uri="{FF2B5EF4-FFF2-40B4-BE49-F238E27FC236}">
                  <a16:creationId xmlns:a16="http://schemas.microsoft.com/office/drawing/2014/main" id="{130ED562-7D60-43F1-B32F-E1E155EB55F4}"/>
                </a:ext>
              </a:extLst>
            </p:cNvPr>
            <p:cNvCxnSpPr>
              <a:cxnSpLocks/>
              <a:stCxn id="298" idx="3"/>
              <a:endCxn id="302" idx="1"/>
            </p:cNvCxnSpPr>
            <p:nvPr/>
          </p:nvCxnSpPr>
          <p:spPr>
            <a:xfrm>
              <a:off x="1904227" y="6074783"/>
              <a:ext cx="1293082" cy="314314"/>
            </a:xfrm>
            <a:prstGeom prst="bentConnector3">
              <a:avLst>
                <a:gd name="adj1" fmla="val 184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" name="그림 308">
            <a:extLst>
              <a:ext uri="{FF2B5EF4-FFF2-40B4-BE49-F238E27FC236}">
                <a16:creationId xmlns:a16="http://schemas.microsoft.com/office/drawing/2014/main" id="{693D9CBF-127B-40C3-B32C-D4E76C8BA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10" y="4578625"/>
            <a:ext cx="548359" cy="7812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9EC3077-9B2A-4009-A410-5489EDDDD03D}"/>
              </a:ext>
            </a:extLst>
          </p:cNvPr>
          <p:cNvSpPr/>
          <p:nvPr/>
        </p:nvSpPr>
        <p:spPr>
          <a:xfrm>
            <a:off x="5201016" y="4840060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D43E09-EFC2-4D70-AD02-A36653A351AE}"/>
              </a:ext>
            </a:extLst>
          </p:cNvPr>
          <p:cNvSpPr/>
          <p:nvPr/>
        </p:nvSpPr>
        <p:spPr>
          <a:xfrm>
            <a:off x="5201016" y="4985082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D297BADE-84B7-49C5-9911-AA66DF021FBB}"/>
              </a:ext>
            </a:extLst>
          </p:cNvPr>
          <p:cNvSpPr/>
          <p:nvPr/>
        </p:nvSpPr>
        <p:spPr>
          <a:xfrm>
            <a:off x="5199283" y="5134312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ED8A1CD-20AE-442C-A770-C56EA6DD946D}"/>
              </a:ext>
            </a:extLst>
          </p:cNvPr>
          <p:cNvSpPr/>
          <p:nvPr/>
        </p:nvSpPr>
        <p:spPr>
          <a:xfrm>
            <a:off x="5869018" y="5062859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D899EEC6-821B-4DCC-802E-98DE6C88F2C6}"/>
              </a:ext>
            </a:extLst>
          </p:cNvPr>
          <p:cNvSpPr/>
          <p:nvPr/>
        </p:nvSpPr>
        <p:spPr>
          <a:xfrm>
            <a:off x="5869018" y="4772991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93C3470F-8FC7-484A-948A-AE22B21BCDC9}"/>
              </a:ext>
            </a:extLst>
          </p:cNvPr>
          <p:cNvSpPr/>
          <p:nvPr/>
        </p:nvSpPr>
        <p:spPr>
          <a:xfrm>
            <a:off x="7054240" y="4812101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B75F26F-7C70-4E84-B3DF-973427695B81}"/>
              </a:ext>
            </a:extLst>
          </p:cNvPr>
          <p:cNvSpPr/>
          <p:nvPr/>
        </p:nvSpPr>
        <p:spPr>
          <a:xfrm>
            <a:off x="7054240" y="452223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96B7045-D22A-4F07-AF62-F4CF48F8641C}"/>
              </a:ext>
            </a:extLst>
          </p:cNvPr>
          <p:cNvSpPr/>
          <p:nvPr/>
        </p:nvSpPr>
        <p:spPr>
          <a:xfrm>
            <a:off x="6345918" y="4731001"/>
            <a:ext cx="114215" cy="10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9E1A092D-AC13-4F52-9896-5E79E17C462F}"/>
              </a:ext>
            </a:extLst>
          </p:cNvPr>
          <p:cNvSpPr/>
          <p:nvPr/>
        </p:nvSpPr>
        <p:spPr>
          <a:xfrm>
            <a:off x="6452986" y="4454792"/>
            <a:ext cx="607748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63DCF77-7BA4-4722-AD5F-3D7CEB9FBCC5}"/>
              </a:ext>
            </a:extLst>
          </p:cNvPr>
          <p:cNvSpPr/>
          <p:nvPr/>
        </p:nvSpPr>
        <p:spPr>
          <a:xfrm>
            <a:off x="7054240" y="571244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E3DADDBA-61FA-4E98-8777-68CFFB1187F2}"/>
              </a:ext>
            </a:extLst>
          </p:cNvPr>
          <p:cNvSpPr/>
          <p:nvPr/>
        </p:nvSpPr>
        <p:spPr>
          <a:xfrm>
            <a:off x="7054240" y="5422575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21D7424-3F2D-479E-B604-358FB450C63B}"/>
              </a:ext>
            </a:extLst>
          </p:cNvPr>
          <p:cNvSpPr/>
          <p:nvPr/>
        </p:nvSpPr>
        <p:spPr>
          <a:xfrm>
            <a:off x="6345918" y="5631343"/>
            <a:ext cx="114215" cy="10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3D8E86D1-0434-4A54-9647-10D8DA16C633}"/>
              </a:ext>
            </a:extLst>
          </p:cNvPr>
          <p:cNvSpPr/>
          <p:nvPr/>
        </p:nvSpPr>
        <p:spPr>
          <a:xfrm>
            <a:off x="6452986" y="5355133"/>
            <a:ext cx="607748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824605-EDEE-4D24-A575-C498F773E401}"/>
              </a:ext>
            </a:extLst>
          </p:cNvPr>
          <p:cNvGrpSpPr/>
          <p:nvPr/>
        </p:nvGrpSpPr>
        <p:grpSpPr>
          <a:xfrm>
            <a:off x="6790076" y="6206153"/>
            <a:ext cx="808151" cy="521118"/>
            <a:chOff x="1042027" y="5977210"/>
            <a:chExt cx="1094932" cy="581313"/>
          </a:xfrm>
        </p:grpSpPr>
        <p:sp>
          <p:nvSpPr>
            <p:cNvPr id="353" name="순서도: 대조 352">
              <a:extLst>
                <a:ext uri="{FF2B5EF4-FFF2-40B4-BE49-F238E27FC236}">
                  <a16:creationId xmlns:a16="http://schemas.microsoft.com/office/drawing/2014/main" id="{DE08A668-B27E-4018-9576-20BA30071DD4}"/>
                </a:ext>
              </a:extLst>
            </p:cNvPr>
            <p:cNvSpPr/>
            <p:nvPr/>
          </p:nvSpPr>
          <p:spPr>
            <a:xfrm rot="5400000">
              <a:off x="1300541" y="5856160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8FC14D2-3823-4705-AECF-6E0E3ADE966B}"/>
                </a:ext>
              </a:extLst>
            </p:cNvPr>
            <p:cNvSpPr/>
            <p:nvPr/>
          </p:nvSpPr>
          <p:spPr>
            <a:xfrm>
              <a:off x="1042027" y="611394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EA8AAC5-1A5D-4136-8312-2E796B7884A9}"/>
                </a:ext>
              </a:extLst>
            </p:cNvPr>
            <p:cNvSpPr/>
            <p:nvPr/>
          </p:nvSpPr>
          <p:spPr>
            <a:xfrm>
              <a:off x="1042027" y="6322619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18BB3DC-9946-46CE-84D8-CD1EA88DE6DD}"/>
                </a:ext>
              </a:extLst>
            </p:cNvPr>
            <p:cNvSpPr/>
            <p:nvPr/>
          </p:nvSpPr>
          <p:spPr>
            <a:xfrm>
              <a:off x="1996282" y="619600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8" name="그림 327">
            <a:extLst>
              <a:ext uri="{FF2B5EF4-FFF2-40B4-BE49-F238E27FC236}">
                <a16:creationId xmlns:a16="http://schemas.microsoft.com/office/drawing/2014/main" id="{501CE324-D411-46B5-BF10-7D437805A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567" y="4782683"/>
            <a:ext cx="779252" cy="78324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BA83043-2C4B-41E6-89B9-D8610303CF44}"/>
              </a:ext>
            </a:extLst>
          </p:cNvPr>
          <p:cNvSpPr/>
          <p:nvPr/>
        </p:nvSpPr>
        <p:spPr>
          <a:xfrm>
            <a:off x="7717221" y="4850017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635B22A8-4CD8-4A99-BF06-4B746B36002F}"/>
              </a:ext>
            </a:extLst>
          </p:cNvPr>
          <p:cNvSpPr/>
          <p:nvPr/>
        </p:nvSpPr>
        <p:spPr>
          <a:xfrm>
            <a:off x="7717221" y="4982429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0DFCA4C-233C-4AFA-8A66-07DE1B26EEC5}"/>
              </a:ext>
            </a:extLst>
          </p:cNvPr>
          <p:cNvSpPr/>
          <p:nvPr/>
        </p:nvSpPr>
        <p:spPr>
          <a:xfrm>
            <a:off x="7717221" y="512745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0823EA7-8795-4CFB-8679-F6ED74F052CF}"/>
              </a:ext>
            </a:extLst>
          </p:cNvPr>
          <p:cNvSpPr/>
          <p:nvPr/>
        </p:nvSpPr>
        <p:spPr>
          <a:xfrm>
            <a:off x="7717221" y="527668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CAA50EA8-5E99-4278-BF92-6C5D640884EB}"/>
              </a:ext>
            </a:extLst>
          </p:cNvPr>
          <p:cNvSpPr/>
          <p:nvPr/>
        </p:nvSpPr>
        <p:spPr>
          <a:xfrm>
            <a:off x="7717221" y="542591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2F1304B5-1FFE-4E44-A1A3-A0E62428BB3F}"/>
              </a:ext>
            </a:extLst>
          </p:cNvPr>
          <p:cNvSpPr/>
          <p:nvPr/>
        </p:nvSpPr>
        <p:spPr>
          <a:xfrm>
            <a:off x="8618154" y="508845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19222CF6-EE54-4F8B-B40D-FE9BF00FB5BC}"/>
              </a:ext>
            </a:extLst>
          </p:cNvPr>
          <p:cNvCxnSpPr>
            <a:cxnSpLocks/>
            <a:stCxn id="315" idx="3"/>
            <a:endCxn id="319" idx="1"/>
          </p:cNvCxnSpPr>
          <p:nvPr/>
        </p:nvCxnSpPr>
        <p:spPr>
          <a:xfrm flipV="1">
            <a:off x="5973888" y="4782683"/>
            <a:ext cx="372030" cy="65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연결선: 꺾임 336">
            <a:extLst>
              <a:ext uri="{FF2B5EF4-FFF2-40B4-BE49-F238E27FC236}">
                <a16:creationId xmlns:a16="http://schemas.microsoft.com/office/drawing/2014/main" id="{0DD21C07-417E-45D1-AA86-3359F9F14D15}"/>
              </a:ext>
            </a:extLst>
          </p:cNvPr>
          <p:cNvCxnSpPr>
            <a:cxnSpLocks/>
            <a:stCxn id="314" idx="3"/>
            <a:endCxn id="354" idx="1"/>
          </p:cNvCxnSpPr>
          <p:nvPr/>
        </p:nvCxnSpPr>
        <p:spPr>
          <a:xfrm>
            <a:off x="5973888" y="5138526"/>
            <a:ext cx="816188" cy="1237188"/>
          </a:xfrm>
          <a:prstGeom prst="bentConnector3">
            <a:avLst>
              <a:gd name="adj1" fmla="val 25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9E973825-4D4A-48CA-8C8F-6E5D9247E26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7159110" y="4597900"/>
            <a:ext cx="558111" cy="299100"/>
          </a:xfrm>
          <a:prstGeom prst="bentConnector3">
            <a:avLst>
              <a:gd name="adj1" fmla="val 59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C70461A7-49CE-4B6B-B169-C58BABB4D465}"/>
              </a:ext>
            </a:extLst>
          </p:cNvPr>
          <p:cNvCxnSpPr>
            <a:cxnSpLocks/>
            <a:stCxn id="317" idx="3"/>
          </p:cNvCxnSpPr>
          <p:nvPr/>
        </p:nvCxnSpPr>
        <p:spPr>
          <a:xfrm>
            <a:off x="7159110" y="4887768"/>
            <a:ext cx="538980" cy="1416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BAFB6109-825D-4FC0-AFA4-D5BED71CB107}"/>
              </a:ext>
            </a:extLst>
          </p:cNvPr>
          <p:cNvCxnSpPr>
            <a:cxnSpLocks/>
            <a:stCxn id="323" idx="3"/>
            <a:endCxn id="331" idx="1"/>
          </p:cNvCxnSpPr>
          <p:nvPr/>
        </p:nvCxnSpPr>
        <p:spPr>
          <a:xfrm flipV="1">
            <a:off x="7159110" y="5174434"/>
            <a:ext cx="558111" cy="323808"/>
          </a:xfrm>
          <a:prstGeom prst="bentConnector3">
            <a:avLst>
              <a:gd name="adj1" fmla="val 2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B168FCC3-9648-4528-8927-8E45F0D99ADB}"/>
              </a:ext>
            </a:extLst>
          </p:cNvPr>
          <p:cNvCxnSpPr>
            <a:cxnSpLocks/>
            <a:stCxn id="322" idx="3"/>
            <a:endCxn id="332" idx="1"/>
          </p:cNvCxnSpPr>
          <p:nvPr/>
        </p:nvCxnSpPr>
        <p:spPr>
          <a:xfrm flipV="1">
            <a:off x="7159110" y="5323664"/>
            <a:ext cx="558111" cy="4644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연결선: 꺾임 341">
            <a:extLst>
              <a:ext uri="{FF2B5EF4-FFF2-40B4-BE49-F238E27FC236}">
                <a16:creationId xmlns:a16="http://schemas.microsoft.com/office/drawing/2014/main" id="{354AE9A5-1F39-4B83-B76D-1E4BB8CD2E07}"/>
              </a:ext>
            </a:extLst>
          </p:cNvPr>
          <p:cNvCxnSpPr>
            <a:cxnSpLocks/>
            <a:stCxn id="356" idx="3"/>
            <a:endCxn id="333" idx="1"/>
          </p:cNvCxnSpPr>
          <p:nvPr/>
        </p:nvCxnSpPr>
        <p:spPr>
          <a:xfrm flipV="1">
            <a:off x="7598227" y="5472894"/>
            <a:ext cx="118994" cy="976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5EBA9D31-8FD0-4CD1-AA99-0020A148928E}"/>
              </a:ext>
            </a:extLst>
          </p:cNvPr>
          <p:cNvSpPr/>
          <p:nvPr/>
        </p:nvSpPr>
        <p:spPr>
          <a:xfrm>
            <a:off x="5188914" y="4391021"/>
            <a:ext cx="3553838" cy="23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588D53EF-0E61-4F11-A61C-CC661B1E96D8}"/>
              </a:ext>
            </a:extLst>
          </p:cNvPr>
          <p:cNvGrpSpPr/>
          <p:nvPr/>
        </p:nvGrpSpPr>
        <p:grpSpPr>
          <a:xfrm>
            <a:off x="5202302" y="5581700"/>
            <a:ext cx="633371" cy="1015933"/>
            <a:chOff x="6662071" y="1130166"/>
            <a:chExt cx="858129" cy="1133285"/>
          </a:xfrm>
        </p:grpSpPr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7313FCA3-2EBE-4E83-A1EC-D7526451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8681" y="1130166"/>
              <a:ext cx="588270" cy="113328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1CF02D2-3F0F-400A-BEFE-B631D345A094}"/>
                </a:ext>
              </a:extLst>
            </p:cNvPr>
            <p:cNvSpPr/>
            <p:nvPr/>
          </p:nvSpPr>
          <p:spPr>
            <a:xfrm>
              <a:off x="6662071" y="167496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808BDF1F-2EBC-4ACB-AEFA-DE088B85568C}"/>
                </a:ext>
              </a:extLst>
            </p:cNvPr>
            <p:cNvSpPr/>
            <p:nvPr/>
          </p:nvSpPr>
          <p:spPr>
            <a:xfrm>
              <a:off x="7379523" y="1478014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8A17EFDF-9927-41C4-BBE0-9239D1457159}"/>
                </a:ext>
              </a:extLst>
            </p:cNvPr>
            <p:cNvSpPr/>
            <p:nvPr/>
          </p:nvSpPr>
          <p:spPr>
            <a:xfrm>
              <a:off x="7379523" y="185784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34C36C9B-0DF5-4AA5-A2F8-0792B0875149}"/>
              </a:ext>
            </a:extLst>
          </p:cNvPr>
          <p:cNvCxnSpPr>
            <a:cxnSpLocks/>
            <a:stCxn id="350" idx="3"/>
            <a:endCxn id="324" idx="1"/>
          </p:cNvCxnSpPr>
          <p:nvPr/>
        </p:nvCxnSpPr>
        <p:spPr>
          <a:xfrm flipV="1">
            <a:off x="5835673" y="5683024"/>
            <a:ext cx="510245" cy="2574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9682AD91-6B8A-4F79-B7EC-4993BB9A516B}"/>
              </a:ext>
            </a:extLst>
          </p:cNvPr>
          <p:cNvCxnSpPr>
            <a:cxnSpLocks/>
            <a:stCxn id="351" idx="3"/>
            <a:endCxn id="355" idx="1"/>
          </p:cNvCxnSpPr>
          <p:nvPr/>
        </p:nvCxnSpPr>
        <p:spPr>
          <a:xfrm>
            <a:off x="5835673" y="6281011"/>
            <a:ext cx="954403" cy="281767"/>
          </a:xfrm>
          <a:prstGeom prst="bentConnector3">
            <a:avLst>
              <a:gd name="adj1" fmla="val 184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CC8E8D14-BEC2-45C5-B1C1-46328B52692E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1000496" y="4047840"/>
            <a:ext cx="4208450" cy="976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B8372FDB-9B20-4436-A89C-BB705200F693}"/>
              </a:ext>
            </a:extLst>
          </p:cNvPr>
          <p:cNvCxnSpPr>
            <a:cxnSpLocks/>
            <a:stCxn id="375" idx="3"/>
          </p:cNvCxnSpPr>
          <p:nvPr/>
        </p:nvCxnSpPr>
        <p:spPr>
          <a:xfrm flipV="1">
            <a:off x="1000496" y="1165256"/>
            <a:ext cx="4231381" cy="3604815"/>
          </a:xfrm>
          <a:prstGeom prst="bentConnector3">
            <a:avLst>
              <a:gd name="adj1" fmla="val 87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072FF361-02FA-4EAE-A86D-05E2676C579D}"/>
              </a:ext>
            </a:extLst>
          </p:cNvPr>
          <p:cNvGrpSpPr/>
          <p:nvPr/>
        </p:nvGrpSpPr>
        <p:grpSpPr>
          <a:xfrm>
            <a:off x="192345" y="4714013"/>
            <a:ext cx="808151" cy="521118"/>
            <a:chOff x="7413524" y="5307933"/>
            <a:chExt cx="1094932" cy="581313"/>
          </a:xfrm>
        </p:grpSpPr>
        <p:sp>
          <p:nvSpPr>
            <p:cNvPr id="373" name="순서도: 대조 372">
              <a:extLst>
                <a:ext uri="{FF2B5EF4-FFF2-40B4-BE49-F238E27FC236}">
                  <a16:creationId xmlns:a16="http://schemas.microsoft.com/office/drawing/2014/main" id="{F5EB078D-E8B3-4EF1-9249-EEDC54E3D709}"/>
                </a:ext>
              </a:extLst>
            </p:cNvPr>
            <p:cNvSpPr/>
            <p:nvPr/>
          </p:nvSpPr>
          <p:spPr>
            <a:xfrm rot="5400000">
              <a:off x="7672038" y="5186883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38453502-32C8-44F4-AE1C-7BABBB7FC083}"/>
                </a:ext>
              </a:extLst>
            </p:cNvPr>
            <p:cNvSpPr/>
            <p:nvPr/>
          </p:nvSpPr>
          <p:spPr>
            <a:xfrm>
              <a:off x="7413524" y="5543146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2AC9EF-AF52-431D-B247-71B9036AE4CA}"/>
                </a:ext>
              </a:extLst>
            </p:cNvPr>
            <p:cNvSpPr/>
            <p:nvPr/>
          </p:nvSpPr>
          <p:spPr>
            <a:xfrm>
              <a:off x="8367779" y="5318058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3E44038-11F6-40E9-9F2C-34B1061C9D26}"/>
                </a:ext>
              </a:extLst>
            </p:cNvPr>
            <p:cNvSpPr/>
            <p:nvPr/>
          </p:nvSpPr>
          <p:spPr>
            <a:xfrm>
              <a:off x="8367779" y="5470458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E98CD0BE-C86A-43DE-B871-4C72FD4BC82C}"/>
                </a:ext>
              </a:extLst>
            </p:cNvPr>
            <p:cNvSpPr/>
            <p:nvPr/>
          </p:nvSpPr>
          <p:spPr>
            <a:xfrm>
              <a:off x="8367779" y="561113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B19FFD12-0DC8-4436-B2F0-FE309AEEF8D5}"/>
                </a:ext>
              </a:extLst>
            </p:cNvPr>
            <p:cNvSpPr/>
            <p:nvPr/>
          </p:nvSpPr>
          <p:spPr>
            <a:xfrm>
              <a:off x="8367779" y="574946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F2531B36-0965-4F7E-B948-CF8082ABADE6}"/>
              </a:ext>
            </a:extLst>
          </p:cNvPr>
          <p:cNvCxnSpPr>
            <a:cxnSpLocks/>
            <a:stCxn id="376" idx="3"/>
            <a:endCxn id="296" idx="1"/>
          </p:cNvCxnSpPr>
          <p:nvPr/>
        </p:nvCxnSpPr>
        <p:spPr>
          <a:xfrm flipV="1">
            <a:off x="1000496" y="2133297"/>
            <a:ext cx="4203592" cy="2773393"/>
          </a:xfrm>
          <a:prstGeom prst="bentConnector3">
            <a:avLst>
              <a:gd name="adj1" fmla="val 91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25643507-D073-4FD3-8758-8404B3F27EBC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1000496" y="5032801"/>
            <a:ext cx="4202305" cy="148494"/>
          </a:xfrm>
          <a:prstGeom prst="bentConnector3">
            <a:avLst>
              <a:gd name="adj1" fmla="val 46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연결선: 꺾임 387">
            <a:extLst>
              <a:ext uri="{FF2B5EF4-FFF2-40B4-BE49-F238E27FC236}">
                <a16:creationId xmlns:a16="http://schemas.microsoft.com/office/drawing/2014/main" id="{3F3F22AB-F078-4A27-808A-8E5D493F523C}"/>
              </a:ext>
            </a:extLst>
          </p:cNvPr>
          <p:cNvCxnSpPr>
            <a:cxnSpLocks/>
            <a:stCxn id="379" idx="3"/>
            <a:endCxn id="349" idx="1"/>
          </p:cNvCxnSpPr>
          <p:nvPr/>
        </p:nvCxnSpPr>
        <p:spPr>
          <a:xfrm>
            <a:off x="1000496" y="5156809"/>
            <a:ext cx="4201806" cy="960254"/>
          </a:xfrm>
          <a:prstGeom prst="bentConnector3">
            <a:avLst>
              <a:gd name="adj1" fmla="val 40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86EA511E-5568-4E33-8FE4-0CDD768F5BF8}"/>
              </a:ext>
            </a:extLst>
          </p:cNvPr>
          <p:cNvGrpSpPr/>
          <p:nvPr/>
        </p:nvGrpSpPr>
        <p:grpSpPr>
          <a:xfrm>
            <a:off x="7458073" y="2920990"/>
            <a:ext cx="967021" cy="531564"/>
            <a:chOff x="1506255" y="5649774"/>
            <a:chExt cx="1310178" cy="592965"/>
          </a:xfrm>
        </p:grpSpPr>
        <p:pic>
          <p:nvPicPr>
            <p:cNvPr id="421" name="그림 420">
              <a:extLst>
                <a:ext uri="{FF2B5EF4-FFF2-40B4-BE49-F238E27FC236}">
                  <a16:creationId xmlns:a16="http://schemas.microsoft.com/office/drawing/2014/main" id="{CA5A1F31-1755-4C61-A265-CC854E4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75856" y="5649774"/>
              <a:ext cx="978770" cy="59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1CA7664D-3387-4146-8BF5-F199AAF4A08B}"/>
                </a:ext>
              </a:extLst>
            </p:cNvPr>
            <p:cNvSpPr/>
            <p:nvPr/>
          </p:nvSpPr>
          <p:spPr>
            <a:xfrm>
              <a:off x="1506255" y="586801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E5406FD-5952-4D4C-A9CF-21224C4F95F1}"/>
                </a:ext>
              </a:extLst>
            </p:cNvPr>
            <p:cNvSpPr/>
            <p:nvPr/>
          </p:nvSpPr>
          <p:spPr>
            <a:xfrm>
              <a:off x="2661688" y="5769690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2178D41F-ADA3-4A6C-9422-D74E0F2F7A7D}"/>
              </a:ext>
            </a:extLst>
          </p:cNvPr>
          <p:cNvCxnSpPr>
            <a:cxnSpLocks/>
            <a:stCxn id="231" idx="3"/>
            <a:endCxn id="481" idx="1"/>
          </p:cNvCxnSpPr>
          <p:nvPr/>
        </p:nvCxnSpPr>
        <p:spPr>
          <a:xfrm>
            <a:off x="4350552" y="2152009"/>
            <a:ext cx="809349" cy="1048180"/>
          </a:xfrm>
          <a:prstGeom prst="bentConnector3">
            <a:avLst>
              <a:gd name="adj1" fmla="val 13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A916774A-D889-4E78-9B9B-FF52573F7C40}"/>
              </a:ext>
            </a:extLst>
          </p:cNvPr>
          <p:cNvCxnSpPr>
            <a:cxnSpLocks/>
          </p:cNvCxnSpPr>
          <p:nvPr/>
        </p:nvCxnSpPr>
        <p:spPr>
          <a:xfrm>
            <a:off x="8776299" y="1180357"/>
            <a:ext cx="1790767" cy="1959133"/>
          </a:xfrm>
          <a:prstGeom prst="bentConnector3">
            <a:avLst>
              <a:gd name="adj1" fmla="val 76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연결선: 꺾임 454">
            <a:extLst>
              <a:ext uri="{FF2B5EF4-FFF2-40B4-BE49-F238E27FC236}">
                <a16:creationId xmlns:a16="http://schemas.microsoft.com/office/drawing/2014/main" id="{E0244EA2-4C59-4B9B-9730-7FC66A626F0B}"/>
              </a:ext>
            </a:extLst>
          </p:cNvPr>
          <p:cNvCxnSpPr>
            <a:cxnSpLocks/>
            <a:stCxn id="423" idx="3"/>
            <a:endCxn id="504" idx="1"/>
          </p:cNvCxnSpPr>
          <p:nvPr/>
        </p:nvCxnSpPr>
        <p:spPr>
          <a:xfrm>
            <a:off x="8425094" y="3104156"/>
            <a:ext cx="537453" cy="240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D5B8A75C-F687-4B56-A1F7-89F612D3DFA3}"/>
              </a:ext>
            </a:extLst>
          </p:cNvPr>
          <p:cNvGrpSpPr/>
          <p:nvPr/>
        </p:nvGrpSpPr>
        <p:grpSpPr>
          <a:xfrm>
            <a:off x="10524922" y="2966580"/>
            <a:ext cx="1485117" cy="931774"/>
            <a:chOff x="7890652" y="787982"/>
            <a:chExt cx="1438687" cy="690563"/>
          </a:xfrm>
        </p:grpSpPr>
        <p:pic>
          <p:nvPicPr>
            <p:cNvPr id="465" name="그림 464">
              <a:extLst>
                <a:ext uri="{FF2B5EF4-FFF2-40B4-BE49-F238E27FC236}">
                  <a16:creationId xmlns:a16="http://schemas.microsoft.com/office/drawing/2014/main" id="{8580CEE4-45E7-41A2-B362-6D9449294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425" y="787982"/>
              <a:ext cx="1123951" cy="690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2DF72100-E15E-4F4C-859B-BC1B08C204E3}"/>
                </a:ext>
              </a:extLst>
            </p:cNvPr>
            <p:cNvSpPr/>
            <p:nvPr/>
          </p:nvSpPr>
          <p:spPr>
            <a:xfrm>
              <a:off x="7890652" y="86372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7E8549BE-F726-4C81-BBDF-AE929E14F09B}"/>
                </a:ext>
              </a:extLst>
            </p:cNvPr>
            <p:cNvSpPr/>
            <p:nvPr/>
          </p:nvSpPr>
          <p:spPr>
            <a:xfrm>
              <a:off x="7890652" y="108176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CB8AFC70-D085-465B-AD6B-7D8EF7DFE693}"/>
                </a:ext>
              </a:extLst>
            </p:cNvPr>
            <p:cNvSpPr/>
            <p:nvPr/>
          </p:nvSpPr>
          <p:spPr>
            <a:xfrm>
              <a:off x="7890652" y="1313881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AFFB4957-A39E-49D5-9D70-79B93D7B87EC}"/>
                </a:ext>
              </a:extLst>
            </p:cNvPr>
            <p:cNvSpPr/>
            <p:nvPr/>
          </p:nvSpPr>
          <p:spPr>
            <a:xfrm>
              <a:off x="9174594" y="1061707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B86FCFBC-2B9A-4FB6-9301-4F5516B19CB4}"/>
                </a:ext>
              </a:extLst>
            </p:cNvPr>
            <p:cNvSpPr txBox="1"/>
            <p:nvPr/>
          </p:nvSpPr>
          <p:spPr>
            <a:xfrm>
              <a:off x="8380674" y="9445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S1</a:t>
              </a:r>
              <a:endParaRPr lang="ko-KR" altLang="en-US" b="1" dirty="0"/>
            </a:p>
          </p:txBody>
        </p:sp>
      </p:grp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16D3A7FA-9B22-4DB6-B646-3194838233BE}"/>
              </a:ext>
            </a:extLst>
          </p:cNvPr>
          <p:cNvCxnSpPr>
            <a:cxnSpLocks/>
            <a:stCxn id="328" idx="3"/>
            <a:endCxn id="468" idx="1"/>
          </p:cNvCxnSpPr>
          <p:nvPr/>
        </p:nvCxnSpPr>
        <p:spPr>
          <a:xfrm flipV="1">
            <a:off x="8629819" y="3746890"/>
            <a:ext cx="1895103" cy="1427417"/>
          </a:xfrm>
          <a:prstGeom prst="bentConnector3">
            <a:avLst>
              <a:gd name="adj1" fmla="val 819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DC90F83C-8981-4039-A592-B5F98B13A588}"/>
              </a:ext>
            </a:extLst>
          </p:cNvPr>
          <p:cNvGrpSpPr/>
          <p:nvPr/>
        </p:nvGrpSpPr>
        <p:grpSpPr>
          <a:xfrm>
            <a:off x="5159901" y="2834423"/>
            <a:ext cx="1101762" cy="709910"/>
            <a:chOff x="4507367" y="1133264"/>
            <a:chExt cx="1101762" cy="709910"/>
          </a:xfrm>
        </p:grpSpPr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332EA9DE-0385-4512-9D98-AC90A06A5BDB}"/>
                </a:ext>
              </a:extLst>
            </p:cNvPr>
            <p:cNvSpPr/>
            <p:nvPr/>
          </p:nvSpPr>
          <p:spPr>
            <a:xfrm>
              <a:off x="5467045" y="1531847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A6D16642-07FE-4A96-95F7-E7EE6C216DAD}"/>
                </a:ext>
              </a:extLst>
            </p:cNvPr>
            <p:cNvSpPr/>
            <p:nvPr/>
          </p:nvSpPr>
          <p:spPr>
            <a:xfrm>
              <a:off x="5467045" y="1208496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E5EBB720-5F94-4F4B-84B9-FDCEC436ABF7}"/>
                </a:ext>
              </a:extLst>
            </p:cNvPr>
            <p:cNvSpPr/>
            <p:nvPr/>
          </p:nvSpPr>
          <p:spPr>
            <a:xfrm>
              <a:off x="4507367" y="1441379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D0F280AC-555B-4D2B-987C-ADA6C2896FD7}"/>
                </a:ext>
              </a:extLst>
            </p:cNvPr>
            <p:cNvSpPr/>
            <p:nvPr/>
          </p:nvSpPr>
          <p:spPr>
            <a:xfrm>
              <a:off x="4652429" y="1133264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2" name="연결선: 꺾임 491">
            <a:extLst>
              <a:ext uri="{FF2B5EF4-FFF2-40B4-BE49-F238E27FC236}">
                <a16:creationId xmlns:a16="http://schemas.microsoft.com/office/drawing/2014/main" id="{3E2E69F9-2FFD-441E-A73D-9FF8A0A0F493}"/>
              </a:ext>
            </a:extLst>
          </p:cNvPr>
          <p:cNvCxnSpPr>
            <a:cxnSpLocks/>
            <a:stCxn id="480" idx="3"/>
            <a:endCxn id="422" idx="1"/>
          </p:cNvCxnSpPr>
          <p:nvPr/>
        </p:nvCxnSpPr>
        <p:spPr>
          <a:xfrm>
            <a:off x="6261663" y="2994062"/>
            <a:ext cx="1196410" cy="174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4214340-FAB1-4945-80EB-42AD559B1665}"/>
              </a:ext>
            </a:extLst>
          </p:cNvPr>
          <p:cNvGrpSpPr/>
          <p:nvPr/>
        </p:nvGrpSpPr>
        <p:grpSpPr>
          <a:xfrm>
            <a:off x="7413878" y="3666758"/>
            <a:ext cx="1011216" cy="490756"/>
            <a:chOff x="1506255" y="5649774"/>
            <a:chExt cx="1310178" cy="592965"/>
          </a:xfrm>
        </p:grpSpPr>
        <p:pic>
          <p:nvPicPr>
            <p:cNvPr id="496" name="그림 495">
              <a:extLst>
                <a:ext uri="{FF2B5EF4-FFF2-40B4-BE49-F238E27FC236}">
                  <a16:creationId xmlns:a16="http://schemas.microsoft.com/office/drawing/2014/main" id="{221A170E-B01B-4655-90F4-4800325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75856" y="5649774"/>
              <a:ext cx="978770" cy="59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35E622CE-8805-431B-8CDF-8D3C9BCE43ED}"/>
                </a:ext>
              </a:extLst>
            </p:cNvPr>
            <p:cNvSpPr/>
            <p:nvPr/>
          </p:nvSpPr>
          <p:spPr>
            <a:xfrm>
              <a:off x="1506255" y="586801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38ED2710-F4DF-4283-AD1B-0350E7AF2BC6}"/>
                </a:ext>
              </a:extLst>
            </p:cNvPr>
            <p:cNvSpPr/>
            <p:nvPr/>
          </p:nvSpPr>
          <p:spPr>
            <a:xfrm>
              <a:off x="2661688" y="5840030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9" name="연결선: 꺾임 498">
            <a:extLst>
              <a:ext uri="{FF2B5EF4-FFF2-40B4-BE49-F238E27FC236}">
                <a16:creationId xmlns:a16="http://schemas.microsoft.com/office/drawing/2014/main" id="{6B0BACB0-5680-4EA5-8948-2499A6C83477}"/>
              </a:ext>
            </a:extLst>
          </p:cNvPr>
          <p:cNvCxnSpPr>
            <a:cxnSpLocks/>
            <a:stCxn id="479" idx="3"/>
            <a:endCxn id="497" idx="1"/>
          </p:cNvCxnSpPr>
          <p:nvPr/>
        </p:nvCxnSpPr>
        <p:spPr>
          <a:xfrm>
            <a:off x="6261663" y="3317413"/>
            <a:ext cx="1152215" cy="577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1DF23069-E5AC-4BE3-AD3A-4C3374EEB64A}"/>
              </a:ext>
            </a:extLst>
          </p:cNvPr>
          <p:cNvGrpSpPr/>
          <p:nvPr/>
        </p:nvGrpSpPr>
        <p:grpSpPr>
          <a:xfrm>
            <a:off x="8962547" y="3143698"/>
            <a:ext cx="1009717" cy="617712"/>
            <a:chOff x="7831504" y="4261288"/>
            <a:chExt cx="1094932" cy="581313"/>
          </a:xfrm>
        </p:grpSpPr>
        <p:sp>
          <p:nvSpPr>
            <p:cNvPr id="503" name="순서도: 대조 502">
              <a:extLst>
                <a:ext uri="{FF2B5EF4-FFF2-40B4-BE49-F238E27FC236}">
                  <a16:creationId xmlns:a16="http://schemas.microsoft.com/office/drawing/2014/main" id="{6AE8F519-7600-4A3F-A3BB-8B56FCB41544}"/>
                </a:ext>
              </a:extLst>
            </p:cNvPr>
            <p:cNvSpPr/>
            <p:nvPr/>
          </p:nvSpPr>
          <p:spPr>
            <a:xfrm rot="5400000">
              <a:off x="8090018" y="4140238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91BD627-9D05-43EC-8952-D1BE1AAC7EBF}"/>
                </a:ext>
              </a:extLst>
            </p:cNvPr>
            <p:cNvSpPr/>
            <p:nvPr/>
          </p:nvSpPr>
          <p:spPr>
            <a:xfrm>
              <a:off x="7831504" y="439802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AB5C0CEE-3747-46B6-A752-5F033A58E06C}"/>
                </a:ext>
              </a:extLst>
            </p:cNvPr>
            <p:cNvSpPr/>
            <p:nvPr/>
          </p:nvSpPr>
          <p:spPr>
            <a:xfrm>
              <a:off x="7831504" y="460669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8B3A9D62-D5C9-41C7-8C18-B73AFE19EFCC}"/>
                </a:ext>
              </a:extLst>
            </p:cNvPr>
            <p:cNvSpPr/>
            <p:nvPr/>
          </p:nvSpPr>
          <p:spPr>
            <a:xfrm>
              <a:off x="8785759" y="448008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2" name="연결선: 꺾임 511">
            <a:extLst>
              <a:ext uri="{FF2B5EF4-FFF2-40B4-BE49-F238E27FC236}">
                <a16:creationId xmlns:a16="http://schemas.microsoft.com/office/drawing/2014/main" id="{4F366762-6CE0-48AD-A392-73B0E7778E88}"/>
              </a:ext>
            </a:extLst>
          </p:cNvPr>
          <p:cNvCxnSpPr>
            <a:cxnSpLocks/>
            <a:stCxn id="498" idx="3"/>
            <a:endCxn id="505" idx="1"/>
          </p:cNvCxnSpPr>
          <p:nvPr/>
        </p:nvCxnSpPr>
        <p:spPr>
          <a:xfrm flipV="1">
            <a:off x="8425094" y="3566427"/>
            <a:ext cx="537453" cy="327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꺾임 517">
            <a:extLst>
              <a:ext uri="{FF2B5EF4-FFF2-40B4-BE49-F238E27FC236}">
                <a16:creationId xmlns:a16="http://schemas.microsoft.com/office/drawing/2014/main" id="{D64743D3-039D-4467-9194-111BCCB5EE99}"/>
              </a:ext>
            </a:extLst>
          </p:cNvPr>
          <p:cNvCxnSpPr>
            <a:cxnSpLocks/>
            <a:stCxn id="506" idx="3"/>
            <a:endCxn id="467" idx="1"/>
          </p:cNvCxnSpPr>
          <p:nvPr/>
        </p:nvCxnSpPr>
        <p:spPr>
          <a:xfrm>
            <a:off x="9972264" y="3431887"/>
            <a:ext cx="552658" cy="18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Ajantech</dc:creator>
  <cp:lastModifiedBy>kang miok</cp:lastModifiedBy>
  <cp:revision>9</cp:revision>
  <dcterms:created xsi:type="dcterms:W3CDTF">2022-02-08T02:27:15Z</dcterms:created>
  <dcterms:modified xsi:type="dcterms:W3CDTF">2022-02-08T09:25:06Z</dcterms:modified>
</cp:coreProperties>
</file>