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DF08-71A5-4FA1-B6B7-92C92B7E35DF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A8DF51-30E4-434B-98C2-33F8896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971207"/>
            <a:ext cx="2724530" cy="4915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D138D8C-3875-4C55-B380-76BA3D97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410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47212D-D42A-422F-965D-D6C6E9139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410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F7DE8DF-7E2D-44E8-B852-4E2DF2832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78013"/>
            <a:ext cx="2191056" cy="3343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7115164-C628-408C-9603-8E3721E01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99" y="1578013"/>
            <a:ext cx="2181529" cy="3410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075256-FC4D-4279-B7FB-7D48FCA02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961680"/>
            <a:ext cx="273405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A8DF51-30E4-434B-98C2-33F88961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971207"/>
            <a:ext cx="2724530" cy="4915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AC52EE-CF35-4823-B5C8-58AAED1D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1564761"/>
            <a:ext cx="2191056" cy="3410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E50BEF-AB87-4695-870A-583C81587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46" y="1679077"/>
            <a:ext cx="2200582" cy="3296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DD00D7-7BC9-4318-AE4B-019C38F2F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46" y="1679077"/>
            <a:ext cx="2200582" cy="3296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A79E3C-7EBD-4F9C-BCCB-EC1234048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82" y="1704085"/>
            <a:ext cx="2200582" cy="3296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762" y="1766425"/>
            <a:ext cx="1990476" cy="3171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6835258-303F-455F-84CB-8F37B9F43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29" y="971207"/>
            <a:ext cx="2762636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Karyll Arnold Lapuz</cp:lastModifiedBy>
  <cp:revision>4</cp:revision>
  <dcterms:created xsi:type="dcterms:W3CDTF">2019-09-10T06:19:55Z</dcterms:created>
  <dcterms:modified xsi:type="dcterms:W3CDTF">2019-09-15T15:15:34Z</dcterms:modified>
</cp:coreProperties>
</file>