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8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DF08-71A5-4FA1-B6B7-92C92B7E35DF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5822-F505-4ADF-AB07-D05D8740F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4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DF08-71A5-4FA1-B6B7-92C92B7E35DF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5822-F505-4ADF-AB07-D05D8740F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7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DF08-71A5-4FA1-B6B7-92C92B7E35DF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5822-F505-4ADF-AB07-D05D8740F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1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DF08-71A5-4FA1-B6B7-92C92B7E35DF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5822-F505-4ADF-AB07-D05D8740F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3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DF08-71A5-4FA1-B6B7-92C92B7E35DF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5822-F505-4ADF-AB07-D05D8740F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0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DF08-71A5-4FA1-B6B7-92C92B7E35DF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5822-F505-4ADF-AB07-D05D8740F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5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DF08-71A5-4FA1-B6B7-92C92B7E35DF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5822-F505-4ADF-AB07-D05D8740F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5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DF08-71A5-4FA1-B6B7-92C92B7E35DF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5822-F505-4ADF-AB07-D05D8740F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3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DF08-71A5-4FA1-B6B7-92C92B7E35DF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5822-F505-4ADF-AB07-D05D8740F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3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DF08-71A5-4FA1-B6B7-92C92B7E35DF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5822-F505-4ADF-AB07-D05D8740F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2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1DF08-71A5-4FA1-B6B7-92C92B7E35DF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5822-F505-4ADF-AB07-D05D8740F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8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1DF08-71A5-4FA1-B6B7-92C92B7E35DF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15822-F505-4ADF-AB07-D05D8740F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94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603" y="1047417"/>
            <a:ext cx="2638793" cy="476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101" y="1608583"/>
            <a:ext cx="2172578" cy="34113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391" y="1610589"/>
            <a:ext cx="2200582" cy="34104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488" y="1619877"/>
            <a:ext cx="2200582" cy="34104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708" y="1609485"/>
            <a:ext cx="2200582" cy="34104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488" y="1608383"/>
            <a:ext cx="2200582" cy="341042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708" y="1608383"/>
            <a:ext cx="2200582" cy="341042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24" y="1095049"/>
            <a:ext cx="2572109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67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603" y="1047417"/>
            <a:ext cx="2638793" cy="476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101" y="1608583"/>
            <a:ext cx="2172578" cy="34113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426" y="1609485"/>
            <a:ext cx="2200582" cy="341042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744" y="1621842"/>
            <a:ext cx="2200582" cy="341042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774" y="1612122"/>
            <a:ext cx="2201165" cy="34113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762" y="1636834"/>
            <a:ext cx="2190476" cy="336190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524" y="1641596"/>
            <a:ext cx="2180952" cy="335238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166" y="1638763"/>
            <a:ext cx="2152381" cy="333333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945" y="1083590"/>
            <a:ext cx="2572109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8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Rams</dc:creator>
  <cp:lastModifiedBy>Karyll Arnold Lapuz</cp:lastModifiedBy>
  <cp:revision>8</cp:revision>
  <dcterms:created xsi:type="dcterms:W3CDTF">2019-09-10T06:19:55Z</dcterms:created>
  <dcterms:modified xsi:type="dcterms:W3CDTF">2019-09-15T17:06:03Z</dcterms:modified>
</cp:coreProperties>
</file>